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7" r:id="rId2"/>
  </p:sldMasterIdLst>
  <p:notesMasterIdLst>
    <p:notesMasterId r:id="rId91"/>
  </p:notesMasterIdLst>
  <p:handoutMasterIdLst>
    <p:handoutMasterId r:id="rId92"/>
  </p:handoutMasterIdLst>
  <p:sldIdLst>
    <p:sldId id="343" r:id="rId3"/>
    <p:sldId id="325" r:id="rId4"/>
    <p:sldId id="10522" r:id="rId5"/>
    <p:sldId id="10523" r:id="rId6"/>
    <p:sldId id="371" r:id="rId7"/>
    <p:sldId id="10525" r:id="rId8"/>
    <p:sldId id="10526" r:id="rId9"/>
    <p:sldId id="511" r:id="rId10"/>
    <p:sldId id="10586" r:id="rId11"/>
    <p:sldId id="340" r:id="rId12"/>
    <p:sldId id="589" r:id="rId13"/>
    <p:sldId id="534" r:id="rId14"/>
    <p:sldId id="574" r:id="rId15"/>
    <p:sldId id="537" r:id="rId16"/>
    <p:sldId id="545" r:id="rId17"/>
    <p:sldId id="535" r:id="rId18"/>
    <p:sldId id="539" r:id="rId19"/>
    <p:sldId id="547" r:id="rId20"/>
    <p:sldId id="548" r:id="rId21"/>
    <p:sldId id="10593" r:id="rId22"/>
    <p:sldId id="10589" r:id="rId23"/>
    <p:sldId id="10588" r:id="rId24"/>
    <p:sldId id="10591" r:id="rId25"/>
    <p:sldId id="10592" r:id="rId26"/>
    <p:sldId id="10590" r:id="rId27"/>
    <p:sldId id="555" r:id="rId28"/>
    <p:sldId id="558" r:id="rId29"/>
    <p:sldId id="556" r:id="rId30"/>
    <p:sldId id="554" r:id="rId31"/>
    <p:sldId id="557" r:id="rId32"/>
    <p:sldId id="559" r:id="rId33"/>
    <p:sldId id="560" r:id="rId34"/>
    <p:sldId id="561" r:id="rId35"/>
    <p:sldId id="10594" r:id="rId36"/>
    <p:sldId id="10597" r:id="rId37"/>
    <p:sldId id="552" r:id="rId38"/>
    <p:sldId id="553" r:id="rId39"/>
    <p:sldId id="562" r:id="rId40"/>
    <p:sldId id="563" r:id="rId41"/>
    <p:sldId id="564" r:id="rId42"/>
    <p:sldId id="570" r:id="rId43"/>
    <p:sldId id="571" r:id="rId44"/>
    <p:sldId id="572" r:id="rId45"/>
    <p:sldId id="567" r:id="rId46"/>
    <p:sldId id="568" r:id="rId47"/>
    <p:sldId id="569" r:id="rId48"/>
    <p:sldId id="588" r:id="rId49"/>
    <p:sldId id="10595" r:id="rId50"/>
    <p:sldId id="10477" r:id="rId51"/>
    <p:sldId id="10479" r:id="rId52"/>
    <p:sldId id="10481" r:id="rId53"/>
    <p:sldId id="10482" r:id="rId54"/>
    <p:sldId id="10600" r:id="rId55"/>
    <p:sldId id="10483" r:id="rId56"/>
    <p:sldId id="10484" r:id="rId57"/>
    <p:sldId id="10485" r:id="rId58"/>
    <p:sldId id="10491" r:id="rId59"/>
    <p:sldId id="10493" r:id="rId60"/>
    <p:sldId id="10494" r:id="rId61"/>
    <p:sldId id="10601" r:id="rId62"/>
    <p:sldId id="10503" r:id="rId63"/>
    <p:sldId id="10496" r:id="rId64"/>
    <p:sldId id="10500" r:id="rId65"/>
    <p:sldId id="10501" r:id="rId66"/>
    <p:sldId id="10502" r:id="rId67"/>
    <p:sldId id="10497" r:id="rId68"/>
    <p:sldId id="10498" r:id="rId69"/>
    <p:sldId id="10504" r:id="rId70"/>
    <p:sldId id="10505" r:id="rId71"/>
    <p:sldId id="10506" r:id="rId72"/>
    <p:sldId id="10514" r:id="rId73"/>
    <p:sldId id="10516" r:id="rId74"/>
    <p:sldId id="10520" r:id="rId75"/>
    <p:sldId id="10596" r:id="rId76"/>
    <p:sldId id="10602" r:id="rId77"/>
    <p:sldId id="10603" r:id="rId78"/>
    <p:sldId id="10604" r:id="rId79"/>
    <p:sldId id="10605" r:id="rId80"/>
    <p:sldId id="10606" r:id="rId81"/>
    <p:sldId id="10607" r:id="rId82"/>
    <p:sldId id="825" r:id="rId83"/>
    <p:sldId id="10489" r:id="rId84"/>
    <p:sldId id="10488" r:id="rId85"/>
    <p:sldId id="823" r:id="rId86"/>
    <p:sldId id="824" r:id="rId87"/>
    <p:sldId id="10598" r:id="rId88"/>
    <p:sldId id="10599" r:id="rId89"/>
    <p:sldId id="10561" r:id="rId9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325"/>
            <p14:sldId id="10522"/>
            <p14:sldId id="10523"/>
            <p14:sldId id="371"/>
            <p14:sldId id="10525"/>
            <p14:sldId id="10526"/>
            <p14:sldId id="511"/>
            <p14:sldId id="10586"/>
          </p14:sldIdLst>
        </p14:section>
        <p14:section name="DEMO 1" id="{EDA24CE3-BFBF-4781-BA0B-4151A1C0489A}">
          <p14:sldIdLst>
            <p14:sldId id="340"/>
            <p14:sldId id="589"/>
            <p14:sldId id="534"/>
            <p14:sldId id="574"/>
            <p14:sldId id="537"/>
            <p14:sldId id="545"/>
            <p14:sldId id="535"/>
            <p14:sldId id="539"/>
            <p14:sldId id="547"/>
            <p14:sldId id="548"/>
          </p14:sldIdLst>
        </p14:section>
        <p14:section name="DEMO 2" id="{CBE8978B-7ABE-4A1A-A14A-77F6418E09A4}">
          <p14:sldIdLst>
            <p14:sldId id="10593"/>
            <p14:sldId id="10589"/>
            <p14:sldId id="10588"/>
            <p14:sldId id="10591"/>
            <p14:sldId id="10592"/>
            <p14:sldId id="10590"/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DEMO 3" id="{D5C6BD9D-18F2-4DE8-BCCF-6D32FB0E1093}">
          <p14:sldIdLst>
            <p14:sldId id="10594"/>
            <p14:sldId id="10597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67"/>
            <p14:sldId id="568"/>
            <p14:sldId id="569"/>
            <p14:sldId id="588"/>
          </p14:sldIdLst>
        </p14:section>
        <p14:section name="DEMO 4" id="{1A0BD8F1-6C40-4754-8234-A3A37172F9AE}">
          <p14:sldIdLst>
            <p14:sldId id="10595"/>
            <p14:sldId id="10477"/>
            <p14:sldId id="10479"/>
            <p14:sldId id="10481"/>
            <p14:sldId id="10482"/>
            <p14:sldId id="10600"/>
            <p14:sldId id="10483"/>
            <p14:sldId id="10484"/>
            <p14:sldId id="10485"/>
            <p14:sldId id="10491"/>
            <p14:sldId id="10493"/>
            <p14:sldId id="10494"/>
            <p14:sldId id="10601"/>
            <p14:sldId id="10503"/>
            <p14:sldId id="10496"/>
            <p14:sldId id="10500"/>
            <p14:sldId id="10501"/>
            <p14:sldId id="10502"/>
            <p14:sldId id="10497"/>
            <p14:sldId id="10498"/>
            <p14:sldId id="10504"/>
            <p14:sldId id="10505"/>
            <p14:sldId id="10506"/>
            <p14:sldId id="10514"/>
            <p14:sldId id="10516"/>
            <p14:sldId id="10520"/>
          </p14:sldIdLst>
        </p14:section>
        <p14:section name="DEMO 5" id="{9CB348AB-EFFB-455C-A046-3FBD0E265BCA}">
          <p14:sldIdLst>
            <p14:sldId id="10596"/>
            <p14:sldId id="10602"/>
            <p14:sldId id="10603"/>
            <p14:sldId id="10604"/>
            <p14:sldId id="10605"/>
            <p14:sldId id="10606"/>
            <p14:sldId id="10607"/>
          </p14:sldIdLst>
        </p14:section>
        <p14:section name="END" id="{D63A5623-874A-4021-8463-B45A95150954}">
          <p14:sldIdLst>
            <p14:sldId id="825"/>
            <p14:sldId id="10489"/>
            <p14:sldId id="10488"/>
            <p14:sldId id="823"/>
            <p14:sldId id="824"/>
            <p14:sldId id="10598"/>
            <p14:sldId id="10599"/>
            <p14:sldId id="105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2178" autoAdjust="0"/>
  </p:normalViewPr>
  <p:slideViewPr>
    <p:cSldViewPr snapToGrid="0">
      <p:cViewPr varScale="1">
        <p:scale>
          <a:sx n="167" d="100"/>
          <a:sy n="167" d="100"/>
        </p:scale>
        <p:origin x="270" y="1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5x Faster (sp_rxPredict) – 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flix.com/title/8007582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sql/advanced-analytics/data-collection-ml-troubleshooting-process" TargetMode="External"/><Relationship Id="rId4" Type="http://schemas.openxmlformats.org/officeDocument/2006/relationships/hyperlink" Target="https://docs.microsoft.com/en-us/sql/advanced-analytics/install/sql-server-machine-learning-services-2019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install/sql-pretrained-models-install?view=sql-server-ver15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crosoftDocs/sql-docs/issues/2207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16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6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2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65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44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more: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https://blogs.msdn.microsoft.com/sqlserverstorageengine/2017/11/01/sentiment-analysis-with-python-in-sql-server-machine-learning-services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https://sqlchoice.blob.core.windows.net/sqlchoice/static/tpcxbb_1gb.bak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81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11/7/2019 9:43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RDL: Report Definition Language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PBIRS: Power BI Report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11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QR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23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https://www.netflix.com/title/80075820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Execution Architecture: </a:t>
            </a:r>
            <a:r>
              <a:rPr lang="en-US" dirty="0">
                <a:hlinkClick r:id="rId3"/>
              </a:rPr>
              <a:t>https://docs.microsoft.com/en-us/sql/advanced-analytics/concepts/extension-python</a:t>
            </a:r>
            <a:endParaRPr lang="en-US" dirty="0"/>
          </a:p>
          <a:p>
            <a:r>
              <a:rPr lang="en-US" dirty="0"/>
              <a:t>Isolation Changes: </a:t>
            </a:r>
            <a:r>
              <a:rPr lang="en-US" dirty="0">
                <a:hlinkClick r:id="rId4"/>
              </a:rPr>
              <a:t>https://docs.microsoft.com/en-us/sql/advanced-analytics/install/sql-server-machine-learning-services-2019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Troubleshoot data collection for ML: </a:t>
            </a:r>
            <a:r>
              <a:rPr lang="en-US" dirty="0">
                <a:hlinkClick r:id="rId5"/>
              </a:rPr>
              <a:t>https://docs.microsoft.com/en-us/sql/advanced-analytics/data-collection-ml-troubleshooting-process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96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https://docs.microsoft.com/en-us/sql/advanced-analytics/install/sql-pretrained-models-install?view=sql-server-ver15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c:\Program Files\Microsoft SQL Server\150\Setup Bootstrap\SQL2019RC1\x64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151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3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47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7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3305045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713798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7FEE15C-D736-4C58-9914-3DDEC8124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28" y="262410"/>
            <a:ext cx="1481318" cy="13257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E1FC64-E3DE-4EA5-A5F7-B93337465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18" y="380027"/>
            <a:ext cx="792781" cy="7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78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0536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2079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442564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4126679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38149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3767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62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3240159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33558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2054150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99164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287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667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980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797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7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  <p:sldLayoutId id="2147483723" r:id="rId19"/>
    <p:sldLayoutId id="2147483724" r:id="rId20"/>
    <p:sldLayoutId id="2147483725" r:id="rId21"/>
    <p:sldLayoutId id="2147483726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6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leitas/seattle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netflix.com/title/8007582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7" Type="http://schemas.openxmlformats.org/officeDocument/2006/relationships/hyperlink" Target="https://docs.microsoft.com/en-us/sql/advanced-analytics/data-collection-ml-troubleshooting-proces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s.microsoft.com/en-us/sql/advanced-analytics/install/sql-server-machine-learning-services-2019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7.png"/><Relationship Id="rId4" Type="http://schemas.openxmlformats.org/officeDocument/2006/relationships/hyperlink" Target="https://docs.microsoft.com/en-us/sql/advanced-analytics/install/sql-pretrained-models-install?view=sql-server-ver15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r/install-pretrained-models-sql-serv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ss.org/" TargetMode="External"/><Relationship Id="rId3" Type="http://schemas.openxmlformats.org/officeDocument/2006/relationships/hyperlink" Target="https://sqlpass.org/PASSChapters.aspx" TargetMode="External"/><Relationship Id="rId7" Type="http://schemas.openxmlformats.org/officeDocument/2006/relationships/hyperlink" Target="https://pass.org/Community/GetInvolved/Volunteers.aspx" TargetMode="External"/><Relationship Id="rId2" Type="http://schemas.openxmlformats.org/officeDocument/2006/relationships/hyperlink" Target="https://sqlpass.org/Events/24HoursofPASS.asp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ass.org/marathon/2018/analytics/About.aspx" TargetMode="External"/><Relationship Id="rId5" Type="http://schemas.openxmlformats.org/officeDocument/2006/relationships/hyperlink" Target="http://pass.org/Community/Groups/VirtualGroups.aspx" TargetMode="External"/><Relationship Id="rId4" Type="http://schemas.openxmlformats.org/officeDocument/2006/relationships/hyperlink" Target="https://sqlsaturday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3.png"/><Relationship Id="rId5" Type="http://schemas.openxmlformats.org/officeDocument/2006/relationships/hyperlink" Target="https://sqlchoice.blob.core.windows.net/sqlchoice/static/tpcxbb_1gb.bak" TargetMode="External"/><Relationship Id="rId4" Type="http://schemas.openxmlformats.org/officeDocument/2006/relationships/hyperlink" Target="https://blogs.msdn.microsoft.com/sqlserverstorageengine/2017/11/01/sentiment-analysis-with-python-in-sql-server-machine-learning-service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oice.blob.core.windows.net/sqlchoice/static/tpcxbb_1gb.bak" TargetMode="External"/><Relationship Id="rId2" Type="http://schemas.openxmlformats.org/officeDocument/2006/relationships/hyperlink" Target="https://blogs.msdn.microsoft.com/sqlserverstorageengine/2017/11/01/sentiment-analysis-with-python-in-sql-server-machine-learning-service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hyperlink" Target="https://dba2o.wordpress.com/2019/10/24/microsoft-data-ai-south-fl-nov-2019-azure-data-factory/" TargetMode="External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s://dba2o.wordpress.com/2019/07/03/%f0%9f%93%a1-big-news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hyperlink" Target="https://docs.microsoft.com/en-us/sql/advanced-analytics/r/how-to-do-realtime-scoring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services/cognitive-services/text-analytics" TargetMode="External"/><Relationship Id="rId2" Type="http://schemas.openxmlformats.org/officeDocument/2006/relationships/hyperlink" Target="https://docs.microsoft.com/azure/cognitive-services/text-analytics/quickstarts/python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json/format-nested-json-output-with-path-mode-sql-server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json/format-nested-json-output-with-path-mode-sql-server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docs.microsoft.com/sql/relational-databases/system-stored-procedures/sp-execute-external-script-transact-sq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4802160/convert-json-api-response-to-pandas-dataframe" TargetMode="External"/><Relationship Id="rId2" Type="http://schemas.openxmlformats.org/officeDocument/2006/relationships/hyperlink" Target="https://stackoverflow.com/questions/47954324/how-to-output-values-from-sp-execute-external-script-into-table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repl.it/languages/python3" TargetMode="External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netflix.com/trollhunters" TargetMode="External"/><Relationship Id="rId2" Type="http://schemas.openxmlformats.org/officeDocument/2006/relationships/hyperlink" Target="https://tvtropes.org/pmwiki/pmwiki.php/Quotes/Trollhunter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languages/python3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languages/python3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33.png"/><Relationship Id="rId3" Type="http://schemas.openxmlformats.org/officeDocument/2006/relationships/image" Target="../media/image25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.png"/><Relationship Id="rId10" Type="http://schemas.openxmlformats.org/officeDocument/2006/relationships/image" Target="../media/image29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stackoverflow.com/questions/2872384/hide-column-based-up-parameter-selected-ssrs" TargetMode="External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lp.com/developers/display_requirements" TargetMode="External"/><Relationship Id="rId2" Type="http://schemas.openxmlformats.org/officeDocument/2006/relationships/hyperlink" Target="https://www.yelp.com/developers/api_term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5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s://github.com/microsoft/sql-server-samples/blob/master/samples/features/sql-big-data-cluster/spark/data-loading/spark-twitter-streaming-sample.ipynb" TargetMode="Externa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github.com/microsoft/sql-server-samples/blob/master/samples/features/sql-big-data-cluster/spark/data-loading/spark-twitter-streaming-sample.ipynb" TargetMode="Externa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github.com/microsoft/sql-server-samples/blob/master/samples/features/sql-big-data-cluster/spark/data-loading/spark-twitter-streaming-sample.ipynb" TargetMode="External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s://ailab.microsoft.com/" TargetMode="External"/><Relationship Id="rId3" Type="http://schemas.openxmlformats.org/officeDocument/2006/relationships/hyperlink" Target="https://github.com/hfleitas/seattle2019" TargetMode="External"/><Relationship Id="rId7" Type="http://schemas.openxmlformats.org/officeDocument/2006/relationships/hyperlink" Target="aka.ms/sqlworkshops" TargetMode="External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ka.ms/AA3dz6b" TargetMode="External"/><Relationship Id="rId5" Type="http://schemas.openxmlformats.org/officeDocument/2006/relationships/hyperlink" Target="http://aka.ms/mlsqldev" TargetMode="External"/><Relationship Id="rId4" Type="http://schemas.openxmlformats.org/officeDocument/2006/relationships/hyperlink" Target="https://netflix.com/trollhunters" TargetMode="Externa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sqldev" TargetMode="External"/><Relationship Id="rId3" Type="http://schemas.openxmlformats.org/officeDocument/2006/relationships/hyperlink" Target="https://docs.microsoft.com/sql/advanced-analytics/python/new-components-in-sql-server-to-support-python-integration" TargetMode="External"/><Relationship Id="rId7" Type="http://schemas.openxmlformats.org/officeDocument/2006/relationships/hyperlink" Target="https://aka.ms/ss19" TargetMode="External"/><Relationship Id="rId2" Type="http://schemas.openxmlformats.org/officeDocument/2006/relationships/hyperlink" Target="https://github.com/Microsoft/SQL-Server-R-Services-Sampl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azure/sql-database/sql-database-machine-learning-services-overview#signup" TargetMode="External"/><Relationship Id="rId5" Type="http://schemas.openxmlformats.org/officeDocument/2006/relationships/hyperlink" Target="https://docs.microsoft.com/machine-learning-server/python-reference/microsoftml/rx-logistic-regression" TargetMode="External"/><Relationship Id="rId4" Type="http://schemas.openxmlformats.org/officeDocument/2006/relationships/hyperlink" Target="https://docs.microsoft.com/sql/advanced-analytics/r/install-pretrained-models-sql-server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fleitasarts.com/" TargetMode="External"/><Relationship Id="rId3" Type="http://schemas.microsoft.com/office/2007/relationships/hdphoto" Target="../media/hdphoto3.wdp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129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twitter.com/hiramfleitas" TargetMode="External"/><Relationship Id="rId11" Type="http://schemas.openxmlformats.org/officeDocument/2006/relationships/hyperlink" Target="https://github.com/hfleitas" TargetMode="External"/><Relationship Id="rId5" Type="http://schemas.microsoft.com/office/2007/relationships/hdphoto" Target="../media/hdphoto2.wdp"/><Relationship Id="rId15" Type="http://schemas.openxmlformats.org/officeDocument/2006/relationships/hyperlink" Target="mailto:hiram@fleitasarts.com?subject=Power%20Platform%20-%20Game%20Changer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hyperlink" Target="https://linkedin.com/in/hiramfleita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Real-time in SQL Server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Sentiment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github.com/hfleitas</a:t>
            </a:r>
            <a:r>
              <a:rPr lang="en-US" sz="1800">
                <a:solidFill>
                  <a:schemeClr val="tx1"/>
                </a:solidFill>
              </a:rPr>
              <a:t>/seattle2019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Add ML Features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Grant Access &amp; Configure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Install Pre-Trained Models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C7ADD9-775F-4319-9340-B1F934AD8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"/>
            <a:ext cx="9144000" cy="5141443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" y="2994603"/>
            <a:ext cx="4122146" cy="16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114671" y="346533"/>
            <a:ext cx="2825031" cy="16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293200" y="4722802"/>
            <a:ext cx="614715" cy="299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35" y="400050"/>
            <a:ext cx="6307931" cy="434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B3011B-8341-479F-9F07-E3C3699A9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03" y="394654"/>
            <a:ext cx="7043738" cy="434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hlinkClick r:id="rId3"/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63" y="829209"/>
            <a:ext cx="4334978" cy="186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hlinkClick r:id="rId3"/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749" y="2863577"/>
            <a:ext cx="5226502" cy="186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E3288AD-9AB5-42CD-9047-9E3726B1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53" y="160033"/>
            <a:ext cx="8481212" cy="499232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E5AFB-C0CB-43BA-97B4-F0EAFF5742A8}"/>
              </a:ext>
            </a:extLst>
          </p:cNvPr>
          <p:cNvSpPr txBox="1"/>
          <p:nvPr/>
        </p:nvSpPr>
        <p:spPr>
          <a:xfrm>
            <a:off x="172653" y="4558725"/>
            <a:ext cx="5057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r>
              <a:rPr lang="en-US" sz="800" dirty="0">
                <a:hlinkClick r:id="rId3"/>
              </a:rPr>
              <a:t>https://docs.microsoft.com/en-us/sql/advanced-analytics/concepts/extension-python</a:t>
            </a:r>
            <a:endParaRPr lang="en-US" sz="800" dirty="0"/>
          </a:p>
          <a:p>
            <a:r>
              <a:rPr lang="en-US" sz="800" dirty="0">
                <a:hlinkClick r:id="rId6"/>
              </a:rPr>
              <a:t>https://docs.microsoft.com/en-us/sql/advanced-analytics/install/sql-server-machine-learning-services-2019</a:t>
            </a:r>
            <a:endParaRPr lang="en-US" sz="800" dirty="0"/>
          </a:p>
          <a:p>
            <a:r>
              <a:rPr lang="en-US" sz="800" dirty="0">
                <a:hlinkClick r:id="rId7"/>
              </a:rPr>
              <a:t>https://docs.microsoft.com/en-us/sql/advanced-analytics/data-collection-ml-troubleshooting-process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55" y="1502602"/>
            <a:ext cx="2857500" cy="3250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A32F4-7FA5-47AF-AFA8-EBF0E610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53" y="1502601"/>
            <a:ext cx="2857501" cy="32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34CEF-AED9-4405-AD0F-6AFE4900E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40"/>
          <a:stretch/>
        </p:blipFill>
        <p:spPr>
          <a:xfrm>
            <a:off x="0" y="554368"/>
            <a:ext cx="9144000" cy="2381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3C366-9B71-46E6-8EFD-2F4613EFA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87"/>
          <a:stretch/>
        </p:blipFill>
        <p:spPr>
          <a:xfrm>
            <a:off x="0" y="3381387"/>
            <a:ext cx="9144000" cy="1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39" y="907163"/>
            <a:ext cx="6172201" cy="3329174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4DD9519-3722-456F-9F99-2BA54CD5C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2960"/>
            <a:ext cx="91440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988894F-DD32-4EB5-857D-13F18C7F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2711"/>
            <a:ext cx="9144000" cy="35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7EB09-44A1-41D0-A199-EE34F8C20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943" b="428"/>
          <a:stretch/>
        </p:blipFill>
        <p:spPr>
          <a:xfrm>
            <a:off x="0" y="1057850"/>
            <a:ext cx="9144000" cy="30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446D1-0E2B-4C62-BCC8-800160F13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59"/>
          <a:stretch/>
        </p:blipFill>
        <p:spPr>
          <a:xfrm>
            <a:off x="0" y="0"/>
            <a:ext cx="9144000" cy="1254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CDAC-2847-4E2C-A55C-6425AFC86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77" b="82838"/>
          <a:stretch/>
        </p:blipFill>
        <p:spPr>
          <a:xfrm>
            <a:off x="0" y="1249381"/>
            <a:ext cx="9144000" cy="860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95E9C-48F4-40C2-B431-398AC62D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8" r="10877" b="49032"/>
          <a:stretch/>
        </p:blipFill>
        <p:spPr>
          <a:xfrm>
            <a:off x="0" y="2711699"/>
            <a:ext cx="9144000" cy="612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37B69-0EEE-4F48-B70B-8F34A74B9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20" r="10877" b="65794"/>
          <a:stretch/>
        </p:blipFill>
        <p:spPr>
          <a:xfrm>
            <a:off x="0" y="2110267"/>
            <a:ext cx="9144000" cy="606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AAFC2-5FC0-4890-B14C-DCB4ADA63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62" r="10877" b="32652"/>
          <a:stretch/>
        </p:blipFill>
        <p:spPr>
          <a:xfrm>
            <a:off x="0" y="3324689"/>
            <a:ext cx="9144000" cy="606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B04C51-08DD-417B-A704-27B810128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795" r="10877" b="16119"/>
          <a:stretch/>
        </p:blipFill>
        <p:spPr>
          <a:xfrm>
            <a:off x="0" y="3930960"/>
            <a:ext cx="9144000" cy="606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E4B1A3-0F56-47F6-91C2-BE7A81B4D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14" r="10877"/>
          <a:stretch/>
        </p:blipFill>
        <p:spPr>
          <a:xfrm>
            <a:off x="0" y="4537230"/>
            <a:ext cx="9144000" cy="6062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419D0A-5546-40E0-9FC9-8AEF5BCCCF23}"/>
              </a:ext>
            </a:extLst>
          </p:cNvPr>
          <p:cNvSpPr/>
          <p:nvPr/>
        </p:nvSpPr>
        <p:spPr>
          <a:xfrm>
            <a:off x="104417" y="1197488"/>
            <a:ext cx="1702714" cy="2648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3873CC-F3A9-40F9-AA79-29B15841AF79}"/>
              </a:ext>
            </a:extLst>
          </p:cNvPr>
          <p:cNvSpPr/>
          <p:nvPr/>
        </p:nvSpPr>
        <p:spPr>
          <a:xfrm>
            <a:off x="2514370" y="4600574"/>
            <a:ext cx="445524" cy="5167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Requirements.txt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Common Vulnerabilities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Python Profiling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1055066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F2DF8-8D24-4A57-B946-2C329ED9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" r="138"/>
          <a:stretch/>
        </p:blipFill>
        <p:spPr>
          <a:xfrm>
            <a:off x="0" y="720653"/>
            <a:ext cx="9144000" cy="3702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6589037" y="3002280"/>
            <a:ext cx="1702714" cy="18288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B1E0F-C921-41F8-B37F-20892E41E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1" y="1538287"/>
            <a:ext cx="1881989" cy="26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18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CF993F-E30B-4630-8AEB-95354877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73" y="0"/>
            <a:ext cx="6626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9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0F8FB-21CD-41F4-AA0C-ACC18761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41" y="0"/>
            <a:ext cx="73293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7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1B4DE-C207-44E7-BFB5-FC8AE342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924"/>
            <a:ext cx="9144000" cy="4095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8348664" y="1997956"/>
            <a:ext cx="535780" cy="304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5C037-658C-4299-802E-25F582D64D2D}"/>
              </a:ext>
            </a:extLst>
          </p:cNvPr>
          <p:cNvSpPr/>
          <p:nvPr/>
        </p:nvSpPr>
        <p:spPr>
          <a:xfrm>
            <a:off x="1608503" y="94744"/>
            <a:ext cx="59269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sz="1600" dirty="0">
                <a:cs typeface="Consolas" panose="020B0609020204030204" pitchFamily="49" charset="0"/>
              </a:rPr>
              <a:t>Admin </a:t>
            </a:r>
            <a:r>
              <a:rPr lang="en-US" sz="1600" dirty="0" err="1">
                <a:cs typeface="Consolas" panose="020B0609020204030204" pitchFamily="49" charset="0"/>
              </a:rPr>
              <a:t>cmd</a:t>
            </a:r>
            <a:r>
              <a:rPr lang="en-US" sz="1600" dirty="0">
                <a:cs typeface="Consolas" panose="020B0609020204030204" pitchFamily="49" charset="0"/>
              </a:rPr>
              <a:t> or PowerShell:</a:t>
            </a: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install -U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pkgname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2FDF7-303A-4271-9501-9BD9D4A29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3" y="1471613"/>
            <a:ext cx="2393516" cy="3293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DDB2E2-5F46-483C-870D-8AF24F93F5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0"/>
          <a:stretch/>
        </p:blipFill>
        <p:spPr>
          <a:xfrm>
            <a:off x="4770874" y="2443433"/>
            <a:ext cx="2956784" cy="26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78CF2-755A-4E74-BAA5-A1579BF82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6" t="65555" r="7327" b="17482"/>
          <a:stretch/>
        </p:blipFill>
        <p:spPr>
          <a:xfrm>
            <a:off x="4636366" y="583761"/>
            <a:ext cx="3905589" cy="127402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DA29B6B-6EF2-4B4A-970C-D508F5A5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C6EDB-4FDA-4084-BAC1-19434C76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43" y="2608007"/>
            <a:ext cx="4149391" cy="2074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AB07A-7A99-4DA6-BEF2-3AC335AA29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5" t="67269" r="7098" b="13194"/>
          <a:stretch/>
        </p:blipFill>
        <p:spPr>
          <a:xfrm>
            <a:off x="4636366" y="3238206"/>
            <a:ext cx="3914485" cy="146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48BA0-CC9C-4B31-8176-C7673451E9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3" t="67639" r="7554" b="15744"/>
          <a:stretch/>
        </p:blipFill>
        <p:spPr>
          <a:xfrm>
            <a:off x="4636368" y="1923537"/>
            <a:ext cx="3894800" cy="12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9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32375"/>
          <a:stretch/>
        </p:blipFill>
        <p:spPr>
          <a:xfrm>
            <a:off x="0" y="660"/>
            <a:ext cx="9144000" cy="45663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28961" y="210839"/>
            <a:ext cx="2044898" cy="11114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14A02E-C3B6-4FB7-B7BE-D6496A72AF72}"/>
              </a:ext>
            </a:extLst>
          </p:cNvPr>
          <p:cNvSpPr/>
          <p:nvPr/>
        </p:nvSpPr>
        <p:spPr>
          <a:xfrm>
            <a:off x="3288507" y="185738"/>
            <a:ext cx="1529678" cy="36671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45024"/>
          <a:stretch/>
        </p:blipFill>
        <p:spPr>
          <a:xfrm>
            <a:off x="0" y="715674"/>
            <a:ext cx="9144001" cy="37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8553" r="23780" b="5174"/>
          <a:stretch/>
        </p:blipFill>
        <p:spPr>
          <a:xfrm>
            <a:off x="1247376" y="0"/>
            <a:ext cx="6649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8" t="8508" r="23802" b="5173"/>
          <a:stretch/>
        </p:blipFill>
        <p:spPr>
          <a:xfrm>
            <a:off x="1246936" y="0"/>
            <a:ext cx="6650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hlinkClick r:id="rId2"/>
            <a:extLst>
              <a:ext uri="{FF2B5EF4-FFF2-40B4-BE49-F238E27FC236}">
                <a16:creationId xmlns:a16="http://schemas.microsoft.com/office/drawing/2014/main" id="{5B774B50-413E-4033-959E-68B594879238}"/>
              </a:ext>
            </a:extLst>
          </p:cNvPr>
          <p:cNvSpPr/>
          <p:nvPr/>
        </p:nvSpPr>
        <p:spPr>
          <a:xfrm>
            <a:off x="40436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hlinkClick r:id="rId3"/>
            <a:extLst>
              <a:ext uri="{FF2B5EF4-FFF2-40B4-BE49-F238E27FC236}">
                <a16:creationId xmlns:a16="http://schemas.microsoft.com/office/drawing/2014/main" id="{64DD4712-CCF4-4818-90A9-96AD9F92B78D}"/>
              </a:ext>
            </a:extLst>
          </p:cNvPr>
          <p:cNvSpPr/>
          <p:nvPr/>
        </p:nvSpPr>
        <p:spPr>
          <a:xfrm>
            <a:off x="573913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72CDAE1A-7300-461D-8DA0-2A22BCAD46E3}"/>
              </a:ext>
            </a:extLst>
          </p:cNvPr>
          <p:cNvSpPr/>
          <p:nvPr/>
        </p:nvSpPr>
        <p:spPr>
          <a:xfrm>
            <a:off x="73583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hlinkClick r:id="rId5"/>
            <a:extLst>
              <a:ext uri="{FF2B5EF4-FFF2-40B4-BE49-F238E27FC236}">
                <a16:creationId xmlns:a16="http://schemas.microsoft.com/office/drawing/2014/main" id="{A2E7D71E-D8CF-4471-B793-86CB75449B8A}"/>
              </a:ext>
            </a:extLst>
          </p:cNvPr>
          <p:cNvSpPr/>
          <p:nvPr/>
        </p:nvSpPr>
        <p:spPr>
          <a:xfrm>
            <a:off x="4043680" y="2851151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hlinkClick r:id="rId6"/>
            <a:extLst>
              <a:ext uri="{FF2B5EF4-FFF2-40B4-BE49-F238E27FC236}">
                <a16:creationId xmlns:a16="http://schemas.microsoft.com/office/drawing/2014/main" id="{871DB3E5-088A-4B04-9592-FB68F0980460}"/>
              </a:ext>
            </a:extLst>
          </p:cNvPr>
          <p:cNvSpPr/>
          <p:nvPr/>
        </p:nvSpPr>
        <p:spPr>
          <a:xfrm>
            <a:off x="573913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hlinkClick r:id="rId7"/>
            <a:extLst>
              <a:ext uri="{FF2B5EF4-FFF2-40B4-BE49-F238E27FC236}">
                <a16:creationId xmlns:a16="http://schemas.microsoft.com/office/drawing/2014/main" id="{21AED553-4A14-44D4-A43E-92F71E8D90FF}"/>
              </a:ext>
            </a:extLst>
          </p:cNvPr>
          <p:cNvSpPr/>
          <p:nvPr/>
        </p:nvSpPr>
        <p:spPr>
          <a:xfrm>
            <a:off x="735838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hlinkClick r:id="rId8"/>
            <a:extLst>
              <a:ext uri="{FF2B5EF4-FFF2-40B4-BE49-F238E27FC236}">
                <a16:creationId xmlns:a16="http://schemas.microsoft.com/office/drawing/2014/main" id="{1926A768-DDD3-4300-8A8D-DE74D880A2D8}"/>
              </a:ext>
            </a:extLst>
          </p:cNvPr>
          <p:cNvSpPr/>
          <p:nvPr/>
        </p:nvSpPr>
        <p:spPr>
          <a:xfrm>
            <a:off x="381000" y="3117850"/>
            <a:ext cx="26416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88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6" t="8390" r="23803" b="5173"/>
          <a:stretch/>
        </p:blipFill>
        <p:spPr>
          <a:xfrm>
            <a:off x="1245305" y="0"/>
            <a:ext cx="66410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0" t="8436" r="23865" b="5237"/>
          <a:stretch/>
        </p:blipFill>
        <p:spPr>
          <a:xfrm>
            <a:off x="1250703" y="0"/>
            <a:ext cx="6642594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1" t="8500" r="23901" b="5363"/>
          <a:stretch/>
        </p:blipFill>
        <p:spPr>
          <a:xfrm>
            <a:off x="1249057" y="0"/>
            <a:ext cx="66458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9" t="8437" r="23901" b="5300"/>
          <a:stretch/>
        </p:blipFill>
        <p:spPr>
          <a:xfrm>
            <a:off x="1250156" y="0"/>
            <a:ext cx="6643688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In-Database ML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realtime_scoring_only = True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sp_rxPredict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Performance Metrics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819471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" t="29133" r="64584" b="50000"/>
          <a:stretch/>
        </p:blipFill>
        <p:spPr>
          <a:xfrm>
            <a:off x="2146124" y="183595"/>
            <a:ext cx="4094641" cy="1493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9D9E67-38DB-4292-BDF6-7A1E3507C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" t="61468" r="60285" b="18956"/>
          <a:stretch/>
        </p:blipFill>
        <p:spPr>
          <a:xfrm>
            <a:off x="2146124" y="1767601"/>
            <a:ext cx="4644326" cy="1401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86D4B2-E608-4267-8277-5C2D955CE361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5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290E1-1FAC-4BD5-8006-69600004C6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3" t="44147" r="60385" b="35922"/>
          <a:stretch/>
        </p:blipFill>
        <p:spPr>
          <a:xfrm>
            <a:off x="2146124" y="3259221"/>
            <a:ext cx="4851751" cy="149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2B04E0-2339-41F0-8AD7-F4D66F40BEFF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75986-CE9F-48EB-9666-D59078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3" t="18933" r="38715" b="12275"/>
          <a:stretch/>
        </p:blipFill>
        <p:spPr>
          <a:xfrm>
            <a:off x="1031425" y="0"/>
            <a:ext cx="7081150" cy="47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B43A0B-942B-40B4-8021-D8BC33FEE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" t="16878" r="64827" b="75253"/>
          <a:stretch/>
        </p:blipFill>
        <p:spPr>
          <a:xfrm>
            <a:off x="0" y="571890"/>
            <a:ext cx="4837235" cy="67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006" y="577"/>
            <a:ext cx="5064994" cy="38956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BABAA3-EA2A-4876-97C2-90A6D66DA281}"/>
              </a:ext>
            </a:extLst>
          </p:cNvPr>
          <p:cNvSpPr/>
          <p:nvPr/>
        </p:nvSpPr>
        <p:spPr>
          <a:xfrm>
            <a:off x="7469981" y="4018081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00:01:35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00:01:08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FDD191-31AC-4011-B181-445FDA42F9F0}"/>
              </a:ext>
            </a:extLst>
          </p:cNvPr>
          <p:cNvGrpSpPr/>
          <p:nvPr/>
        </p:nvGrpSpPr>
        <p:grpSpPr>
          <a:xfrm>
            <a:off x="0" y="3601593"/>
            <a:ext cx="7469980" cy="1230762"/>
            <a:chOff x="1883568" y="3788569"/>
            <a:chExt cx="7469982" cy="12759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3EE72A-4A38-4A32-B49D-D5C280B6C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62219" r="49238" b="27501"/>
            <a:stretch/>
          </p:blipFill>
          <p:spPr>
            <a:xfrm>
              <a:off x="1883569" y="3788569"/>
              <a:ext cx="7469981" cy="8823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4A6879-D285-43B1-A3BC-8CE9724D6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89118" r="49238" b="5915"/>
            <a:stretch/>
          </p:blipFill>
          <p:spPr>
            <a:xfrm>
              <a:off x="1883568" y="4638177"/>
              <a:ext cx="7469981" cy="4263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A055D7-BB5A-4086-B67F-838D2AE26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590" t="62220" r="23951" b="24362"/>
            <a:stretch/>
          </p:blipFill>
          <p:spPr>
            <a:xfrm>
              <a:off x="8825702" y="3788569"/>
              <a:ext cx="527848" cy="11517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42D63C-CB3C-4490-811D-77265D90A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389" t="90897" r="23951" b="5916"/>
            <a:stretch/>
          </p:blipFill>
          <p:spPr>
            <a:xfrm>
              <a:off x="5437123" y="4788961"/>
              <a:ext cx="3916426" cy="2735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10BF60E-434C-4A4C-82F6-1AB2A19E9F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"/>
          <a:stretch/>
        </p:blipFill>
        <p:spPr>
          <a:xfrm>
            <a:off x="0" y="3569199"/>
            <a:ext cx="7469980" cy="12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83556-3B61-49E4-B398-1257795E1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15794" r="15833" b="13077"/>
          <a:stretch/>
        </p:blipFill>
        <p:spPr>
          <a:xfrm>
            <a:off x="0" y="0"/>
            <a:ext cx="9144000" cy="45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2B04F-B026-47BA-B14E-3F8ED846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" t="29841" r="1823" b="5513"/>
          <a:stretch/>
        </p:blipFill>
        <p:spPr>
          <a:xfrm>
            <a:off x="0" y="1012455"/>
            <a:ext cx="9144000" cy="3450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FCA6A-57DF-4A9F-981C-AA5FD87E5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8" t="19542" r="75105" b="78662"/>
          <a:stretch/>
        </p:blipFill>
        <p:spPr>
          <a:xfrm>
            <a:off x="2390919" y="411498"/>
            <a:ext cx="4362161" cy="20472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A8912E6-A4A6-4C41-AE88-3A42BF49E91F}"/>
              </a:ext>
            </a:extLst>
          </p:cNvPr>
          <p:cNvGrpSpPr/>
          <p:nvPr/>
        </p:nvGrpSpPr>
        <p:grpSpPr>
          <a:xfrm>
            <a:off x="7666383" y="4202906"/>
            <a:ext cx="1360937" cy="259555"/>
            <a:chOff x="7666383" y="4202906"/>
            <a:chExt cx="1360937" cy="2595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A93124-D002-46D7-8F84-042B22AB0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87" t="92193" r="2446" b="5513"/>
            <a:stretch/>
          </p:blipFill>
          <p:spPr>
            <a:xfrm>
              <a:off x="7666383" y="4220817"/>
              <a:ext cx="1360937" cy="2416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9F0B52-8830-450B-97DD-46777E4495E2}"/>
                </a:ext>
              </a:extLst>
            </p:cNvPr>
            <p:cNvSpPr/>
            <p:nvPr/>
          </p:nvSpPr>
          <p:spPr>
            <a:xfrm>
              <a:off x="7666384" y="4202906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2A08EE-053C-4DE3-9F43-DD80DC53304E}"/>
              </a:ext>
            </a:extLst>
          </p:cNvPr>
          <p:cNvGrpSpPr/>
          <p:nvPr/>
        </p:nvGrpSpPr>
        <p:grpSpPr>
          <a:xfrm>
            <a:off x="2263690" y="1012455"/>
            <a:ext cx="4616619" cy="3450696"/>
            <a:chOff x="2263690" y="1012455"/>
            <a:chExt cx="4616619" cy="34506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86D933-9829-4B10-934C-3F2BFA168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9"/>
            <a:stretch/>
          </p:blipFill>
          <p:spPr>
            <a:xfrm>
              <a:off x="2263690" y="1012455"/>
              <a:ext cx="4616619" cy="34506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431C30-DCD5-458C-8805-D3FD9586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5939" y="4220817"/>
              <a:ext cx="1544370" cy="23399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1941D-01BE-4BEF-87FD-34102A69255B}"/>
                </a:ext>
              </a:extLst>
            </p:cNvPr>
            <p:cNvSpPr/>
            <p:nvPr/>
          </p:nvSpPr>
          <p:spPr>
            <a:xfrm>
              <a:off x="5335938" y="4202906"/>
              <a:ext cx="1417142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2774D98-AA30-44F0-AF79-CC08C2883913}"/>
              </a:ext>
            </a:extLst>
          </p:cNvPr>
          <p:cNvSpPr/>
          <p:nvPr/>
        </p:nvSpPr>
        <p:spPr>
          <a:xfrm>
            <a:off x="0" y="4509154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00:00:17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00:00:10</a:t>
            </a:r>
          </a:p>
        </p:txBody>
      </p:sp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7F875AF-FAC1-4F9D-85CD-4B7C8845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" y="0"/>
            <a:ext cx="9142191" cy="51435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756025" y="1314806"/>
            <a:ext cx="8419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5687856" y="1314806"/>
            <a:ext cx="381702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128983" y="1314806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6531703" y="1314806"/>
            <a:ext cx="41491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041356" y="1314806"/>
            <a:ext cx="46672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6984206" y="1451167"/>
            <a:ext cx="52387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927726" y="295206"/>
            <a:ext cx="770105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557081" y="1245393"/>
            <a:ext cx="1755238" cy="32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4" name="Rectangle 23">
            <a:hlinkClick r:id="rId10"/>
            <a:extLst>
              <a:ext uri="{FF2B5EF4-FFF2-40B4-BE49-F238E27FC236}">
                <a16:creationId xmlns:a16="http://schemas.microsoft.com/office/drawing/2014/main" id="{17772760-6988-42A4-A4C4-D73842F6B311}"/>
              </a:ext>
            </a:extLst>
          </p:cNvPr>
          <p:cNvSpPr/>
          <p:nvPr/>
        </p:nvSpPr>
        <p:spPr>
          <a:xfrm>
            <a:off x="1557081" y="1969293"/>
            <a:ext cx="5872419" cy="1440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5" name="Rectangle 24">
            <a:hlinkClick r:id="rId11"/>
            <a:extLst>
              <a:ext uri="{FF2B5EF4-FFF2-40B4-BE49-F238E27FC236}">
                <a16:creationId xmlns:a16="http://schemas.microsoft.com/office/drawing/2014/main" id="{33BB8496-BB71-4AA9-A12B-77ACF0301C00}"/>
              </a:ext>
            </a:extLst>
          </p:cNvPr>
          <p:cNvSpPr/>
          <p:nvPr/>
        </p:nvSpPr>
        <p:spPr>
          <a:xfrm>
            <a:off x="1557081" y="3810204"/>
            <a:ext cx="5872419" cy="1333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1232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B5677B-B6B1-4E02-8D4E-0F7D7BDD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7" y="1207971"/>
            <a:ext cx="8200786" cy="1913022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CC45CFB-8B4A-4AB3-BA56-F05AB85D8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AD1B6-5EA5-4AF1-B08E-1D4535E54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96" y="2164482"/>
            <a:ext cx="2149475" cy="28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" t="15301" r="20764" b="13571"/>
          <a:stretch/>
        </p:blipFill>
        <p:spPr>
          <a:xfrm>
            <a:off x="0" y="157935"/>
            <a:ext cx="9144000" cy="48276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46D47-8D67-4DDB-989B-6AE292876D94}"/>
              </a:ext>
            </a:extLst>
          </p:cNvPr>
          <p:cNvSpPr/>
          <p:nvPr/>
        </p:nvSpPr>
        <p:spPr>
          <a:xfrm>
            <a:off x="2451652" y="3521353"/>
            <a:ext cx="1674395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64ABB1-27AF-4B80-B5E0-A8095F71FF99}"/>
              </a:ext>
            </a:extLst>
          </p:cNvPr>
          <p:cNvSpPr/>
          <p:nvPr/>
        </p:nvSpPr>
        <p:spPr>
          <a:xfrm>
            <a:off x="2087217" y="3130414"/>
            <a:ext cx="1013792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19E25-5A9D-4B11-8FFA-2150BF81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9" t="21078" r="54926" b="76967"/>
          <a:stretch/>
        </p:blipFill>
        <p:spPr>
          <a:xfrm>
            <a:off x="0" y="330200"/>
            <a:ext cx="6321982" cy="166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977" y="496771"/>
            <a:ext cx="6041023" cy="342478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1F85B6-EFE1-42AA-BD12-9FABEB53C6F4}"/>
              </a:ext>
            </a:extLst>
          </p:cNvPr>
          <p:cNvGrpSpPr/>
          <p:nvPr/>
        </p:nvGrpSpPr>
        <p:grpSpPr>
          <a:xfrm>
            <a:off x="-9045" y="1325878"/>
            <a:ext cx="5396385" cy="3487422"/>
            <a:chOff x="-9045" y="1325878"/>
            <a:chExt cx="5396385" cy="348742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2AB58A6-4A4D-4D17-B39A-65A8EEAE4D46}"/>
                </a:ext>
              </a:extLst>
            </p:cNvPr>
            <p:cNvGrpSpPr/>
            <p:nvPr/>
          </p:nvGrpSpPr>
          <p:grpSpPr>
            <a:xfrm>
              <a:off x="-9045" y="1325878"/>
              <a:ext cx="5396385" cy="3487422"/>
              <a:chOff x="-9045" y="1325878"/>
              <a:chExt cx="4878225" cy="321571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CBFA933-ADF8-4227-B5AD-211CE8928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2767" t="46356" r="1641" b="5058"/>
              <a:stretch/>
            </p:blipFill>
            <p:spPr>
              <a:xfrm>
                <a:off x="1857854" y="1325878"/>
                <a:ext cx="3011326" cy="321571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F75555E-DDB0-46DB-BBA8-537519AD91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38" t="46356" r="74353" b="5058"/>
              <a:stretch/>
            </p:blipFill>
            <p:spPr>
              <a:xfrm>
                <a:off x="-9045" y="1325879"/>
                <a:ext cx="2813206" cy="3215711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31BC79-D47D-4773-8ABF-430E094FCD8F}"/>
                </a:ext>
              </a:extLst>
            </p:cNvPr>
            <p:cNvSpPr/>
            <p:nvPr/>
          </p:nvSpPr>
          <p:spPr>
            <a:xfrm>
              <a:off x="4498181" y="4583977"/>
              <a:ext cx="450057" cy="202406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6ECBE4E-6D65-4F34-B15F-757CC2B542E1}"/>
              </a:ext>
            </a:extLst>
          </p:cNvPr>
          <p:cNvSpPr/>
          <p:nvPr/>
        </p:nvSpPr>
        <p:spPr>
          <a:xfrm>
            <a:off x="5572125" y="4291589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00:02:40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F071A6-3EC7-4A3C-A617-7F7009CE9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46" y="1325876"/>
            <a:ext cx="5581171" cy="35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60FC97-2F70-4878-A180-97DAC9473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" t="24931" r="45402" b="73108"/>
          <a:stretch/>
        </p:blipFill>
        <p:spPr>
          <a:xfrm>
            <a:off x="748205" y="205441"/>
            <a:ext cx="7520941" cy="162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DBF7E-1394-4F90-B0CB-2A3A0076B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" t="15325" r="68187" b="67343"/>
          <a:stretch/>
        </p:blipFill>
        <p:spPr>
          <a:xfrm>
            <a:off x="2005325" y="1764920"/>
            <a:ext cx="4312689" cy="1484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3339CA-E082-47AD-BC1D-656618875CC8}"/>
              </a:ext>
            </a:extLst>
          </p:cNvPr>
          <p:cNvSpPr/>
          <p:nvPr/>
        </p:nvSpPr>
        <p:spPr>
          <a:xfrm>
            <a:off x="3001864" y="1321135"/>
            <a:ext cx="2319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dirty="0">
                <a:cs typeface="Consolas" panose="020B0609020204030204" pitchFamily="49" charset="0"/>
              </a:rPr>
              <a:t>Let’s try sp_rxPredict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16765-BD10-4258-8217-0E9F122CDC26}"/>
              </a:ext>
            </a:extLst>
          </p:cNvPr>
          <p:cNvSpPr txBox="1"/>
          <p:nvPr/>
        </p:nvSpPr>
        <p:spPr>
          <a:xfrm>
            <a:off x="172653" y="4804946"/>
            <a:ext cx="4169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 </a:t>
            </a:r>
          </a:p>
          <a:p>
            <a:r>
              <a:rPr lang="en-US" sz="800" dirty="0">
                <a:hlinkClick r:id="rId4"/>
              </a:rPr>
              <a:t>https://docs.microsoft.com/en-us/sql/advanced-analytics/r/how-to-do-realtime-scoring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5BC789-77B4-42B1-AF4E-EE7DE75EE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05" y="367587"/>
            <a:ext cx="7520941" cy="712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8B671-1EE4-49B7-ADF7-BC7DEA92BF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80623"/>
          <a:stretch/>
        </p:blipFill>
        <p:spPr>
          <a:xfrm>
            <a:off x="363297" y="3346945"/>
            <a:ext cx="8290754" cy="338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CC9CD-A4C5-4032-A2A4-F328413AFF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241"/>
          <a:stretch/>
        </p:blipFill>
        <p:spPr>
          <a:xfrm>
            <a:off x="363298" y="3685499"/>
            <a:ext cx="8290754" cy="9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173B5-29DA-4737-B620-A7A08F95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406" y="0"/>
            <a:ext cx="91988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48DDE-C232-4F92-93F0-A7C6AD73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63" y="0"/>
            <a:ext cx="762802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96606-AA10-4994-8FF5-2A292847F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62" y="0"/>
            <a:ext cx="76280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14663-1C96-4828-8BBB-B8638911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" t="15325" r="26438" b="74784"/>
          <a:stretch/>
        </p:blipFill>
        <p:spPr>
          <a:xfrm>
            <a:off x="0" y="201688"/>
            <a:ext cx="9144000" cy="7246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0C2BEB3-B55F-468F-9A5E-19F073C7620B}"/>
              </a:ext>
            </a:extLst>
          </p:cNvPr>
          <p:cNvGrpSpPr/>
          <p:nvPr/>
        </p:nvGrpSpPr>
        <p:grpSpPr>
          <a:xfrm>
            <a:off x="0" y="1113669"/>
            <a:ext cx="5410200" cy="2916162"/>
            <a:chOff x="0" y="1071638"/>
            <a:chExt cx="5410200" cy="29161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898E50-B8C4-4EA6-8C31-789A164E4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89" t="54672" r="1871" b="5526"/>
            <a:stretch/>
          </p:blipFill>
          <p:spPr>
            <a:xfrm>
              <a:off x="2565400" y="1071638"/>
              <a:ext cx="2844800" cy="291616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8B7BD08-E423-4B53-A7C8-CD6DAF1B9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69" t="54672" r="77956" b="5526"/>
            <a:stretch/>
          </p:blipFill>
          <p:spPr>
            <a:xfrm>
              <a:off x="0" y="1071638"/>
              <a:ext cx="2641600" cy="291616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C97DAE-D25D-4065-B3C3-1EEE8DA9B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515" t="91960" r="1874" b="5526"/>
            <a:stretch/>
          </p:blipFill>
          <p:spPr>
            <a:xfrm>
              <a:off x="1943100" y="3803650"/>
              <a:ext cx="3467100" cy="18415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B089DF-5AC2-4BA6-8342-7C5FB367D51F}"/>
              </a:ext>
            </a:extLst>
          </p:cNvPr>
          <p:cNvGrpSpPr/>
          <p:nvPr/>
        </p:nvGrpSpPr>
        <p:grpSpPr>
          <a:xfrm>
            <a:off x="4024882" y="3765923"/>
            <a:ext cx="1385318" cy="263908"/>
            <a:chOff x="4729732" y="4471170"/>
            <a:chExt cx="1385318" cy="2639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87BA24-9727-4050-9C35-CDDC6EF30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11" t="92133" r="2378" b="5526"/>
            <a:stretch/>
          </p:blipFill>
          <p:spPr>
            <a:xfrm>
              <a:off x="4754113" y="4493434"/>
              <a:ext cx="1360937" cy="24164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535E79-9299-4A7C-BE9B-C7B5935921E9}"/>
                </a:ext>
              </a:extLst>
            </p:cNvPr>
            <p:cNvSpPr/>
            <p:nvPr/>
          </p:nvSpPr>
          <p:spPr>
            <a:xfrm>
              <a:off x="4729732" y="4471170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884570"/>
              </p:ext>
            </p:extLst>
          </p:nvPr>
        </p:nvGraphicFramePr>
        <p:xfrm>
          <a:off x="0" y="1"/>
          <a:ext cx="9144000" cy="514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(T-SQL) for json path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(Python) </a:t>
            </a:r>
            <a:r>
              <a:rPr lang="en-US" sz="2400" dirty="0" err="1">
                <a:cs typeface="Segoe UI Semibold" panose="020B0702040204020203" pitchFamily="34" charset="0"/>
              </a:rPr>
              <a:t>json_normalize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CognitiveAPI.ipynb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Trollhunters.ipynb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(PDF) </a:t>
            </a:r>
            <a:r>
              <a:rPr lang="en-US" sz="2400" dirty="0" err="1">
                <a:cs typeface="Segoe UI Semibold" panose="020B0702040204020203" pitchFamily="34" charset="0"/>
              </a:rPr>
              <a:t>TrumpUkraine.ipynb</a:t>
            </a: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672549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4073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https://docs.microsoft.com/azure/cognitive-services/text-analytics/quickstarts/python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https://azure.microsoft.com/services/cognitive-services/text-analytics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A9DC3-3132-41DC-B2F1-E9B4B639F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4" y="425705"/>
            <a:ext cx="7956551" cy="408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6" y="2118457"/>
            <a:ext cx="4392889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0B02D0-CAF7-48B6-9E6D-8ABB09C06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408"/>
          <a:stretch/>
        </p:blipFill>
        <p:spPr>
          <a:xfrm>
            <a:off x="-6213" y="0"/>
            <a:ext cx="9150213" cy="4613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A424BF-BE69-4AF4-835F-34AFAC9E1A47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https://docs.microsoft.com/sql/relational-databases/json/format-nested-json-output-with-path-mode-sql-server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472B9-1A29-467E-85FA-E73256CEF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C94CB9-C8BD-4CC0-9884-6EAE81ECC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303ACF-CC52-452D-B4E6-2E9AF8A2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12" y="735173"/>
            <a:ext cx="4422776" cy="3673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823278-66CE-4BEF-B554-883E04D6BB2E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https://docs.microsoft.com/sql/relational-databases/json/format-nested-json-output-with-path-mode-sql-server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https://docs.microsoft.com/sql/relational-databases/system-stored-procedures/sp-execute-external-script-transact-sql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E896C9-B4BF-4F9A-A25C-63C78240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2"/>
            <a:ext cx="9144000" cy="5139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B5689-EA92-4EEA-9F2F-F4814B43B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CF6FEC-D459-447F-AC06-60B889BF5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35" y="1742916"/>
            <a:ext cx="6018729" cy="1657668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DDEC21B-0CE8-49A9-BAFC-2C0FF365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Upgrade via Notebook</a:t>
            </a:r>
          </a:p>
        </p:txBody>
      </p:sp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F30275-3AED-497A-9CF1-7FFBA631767A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How to output values from sp_execute_external_script into table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Convert JSON API response to pandas Dataframe</a:t>
            </a:r>
            <a:endParaRPr lang="en-US" sz="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A9A1D7-B498-408E-B249-EC1FD4A6A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59" y="342900"/>
            <a:ext cx="8311882" cy="348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BA5AC8-A464-4834-A097-F64309D3DB7B}"/>
              </a:ext>
            </a:extLst>
          </p:cNvPr>
          <p:cNvSpPr txBox="1"/>
          <p:nvPr/>
        </p:nvSpPr>
        <p:spPr>
          <a:xfrm>
            <a:off x="172653" y="4804946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https://repl.it/languages/python3</a:t>
            </a:r>
            <a:r>
              <a:rPr lang="en-US" sz="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DDDC6-157B-4239-A9E6-4861907BD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54"/>
          <a:stretch/>
        </p:blipFill>
        <p:spPr>
          <a:xfrm>
            <a:off x="1116079" y="0"/>
            <a:ext cx="6911841" cy="49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3F0D9E-821A-46BC-9E5C-E37D25653906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https://tvtropes.org/pmwiki/pmwiki.php/Quotes/Trollhunters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https://netflix.com/trollhunters</a:t>
            </a:r>
            <a:r>
              <a:rPr lang="en-US" sz="8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852736-E8FA-4C64-8279-959669C9B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57"/>
          <a:stretch/>
        </p:blipFill>
        <p:spPr>
          <a:xfrm>
            <a:off x="0" y="0"/>
            <a:ext cx="9144000" cy="46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634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B19537-E843-4E3B-9C1B-B1682A1C1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2" b="41568"/>
          <a:stretch/>
        </p:blipFill>
        <p:spPr>
          <a:xfrm>
            <a:off x="2206977" y="642882"/>
            <a:ext cx="4730045" cy="3108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1F137-CE7F-4B79-98F6-CC45BC3BC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4" t="89095" r="-122" b="163"/>
          <a:stretch/>
        </p:blipFill>
        <p:spPr>
          <a:xfrm>
            <a:off x="1068641" y="4071118"/>
            <a:ext cx="700671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83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FA15F-BD70-43D1-9D56-5BF966935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 t="300" b="40342"/>
          <a:stretch/>
        </p:blipFill>
        <p:spPr>
          <a:xfrm>
            <a:off x="1146683" y="383887"/>
            <a:ext cx="6850633" cy="4010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EF5BD-B009-4B84-B741-E85A51522194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https://repl.it/languages/python3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3175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245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B72CD-2758-4A08-A515-1F0914717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 t="54467" b="-1"/>
          <a:stretch/>
        </p:blipFill>
        <p:spPr>
          <a:xfrm>
            <a:off x="1146683" y="1033382"/>
            <a:ext cx="6850633" cy="3076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20305-2462-455E-9667-A8F93918B360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https://repl.it/languages/python3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25620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B8AEC-7C8C-43A3-AA30-A07942FFD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687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731AF-755F-405B-A7D7-C3D15CFD5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6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C884D-EAAF-4FA7-9EBB-B72A9C495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442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9EDA0-52DE-4C5D-A379-5E7512A81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610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A6C6B-25F3-4754-876C-38407E1A6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509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2DE49-2A82-4B68-8949-78F520D6D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71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8B975-535C-4C7A-B646-88617D4A8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780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7A97-AE85-416A-AC77-FC1DBDA0F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37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50851-22A6-4269-97E6-87A5677A3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8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DA552-5316-4411-9745-E9BAF4EFFB44}"/>
              </a:ext>
            </a:extLst>
          </p:cNvPr>
          <p:cNvGrpSpPr/>
          <p:nvPr/>
        </p:nvGrpSpPr>
        <p:grpSpPr>
          <a:xfrm>
            <a:off x="5391148" y="182880"/>
            <a:ext cx="3569971" cy="4834604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1129081A-5833-44D0-97DE-7A7B29463825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CC86B3-F36E-48F2-9BF1-2B7EF3480955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5723"/>
            <a:ext cx="2788333" cy="371777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60595" y="4927442"/>
            <a:ext cx="623628" cy="189380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3501451" y="3604603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4" y="360460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5" y="4106959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99" y="3603162"/>
            <a:ext cx="306362" cy="30636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55" y="4622052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6612174" y="3603163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2" y="4113328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3499356" y="4618064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6625299" y="4107330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3501451" y="4111661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7889013" y="271450"/>
            <a:ext cx="1058726" cy="66835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4679949" y="912151"/>
            <a:ext cx="42677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Father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Developer since 1995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SQL Server since 1999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Fleitas Arts, LLC since 2008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32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0D462E85-3AF3-4AD6-82D2-420981B4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4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55FA566E-0CA0-49C4-A032-4B037D8E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76" y="2470230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4709FAD6-6D6B-4885-AD04-6642DD82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7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A5BD6F-633E-41BA-8277-708897749F64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&amp; Casualty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A6DD0-8794-43FE-8E3F-B699CE5D9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7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B7420-EAB4-4FFD-8538-9CB2E5D20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2" b="3934"/>
          <a:stretch/>
        </p:blipFill>
        <p:spPr>
          <a:xfrm>
            <a:off x="982179" y="0"/>
            <a:ext cx="7940841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FE9643-16B8-4A97-9946-0773F7464574}"/>
              </a:ext>
            </a:extLst>
          </p:cNvPr>
          <p:cNvSpPr txBox="1">
            <a:spLocks/>
          </p:cNvSpPr>
          <p:nvPr/>
        </p:nvSpPr>
        <p:spPr>
          <a:xfrm>
            <a:off x="-306804" y="729790"/>
            <a:ext cx="3829049" cy="14716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>
              <a:defRPr/>
            </a:pPr>
            <a:r>
              <a:rPr lang="en-US" sz="7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PDF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24791F-23BA-42D8-B151-070EE0E9B821}"/>
              </a:ext>
            </a:extLst>
          </p:cNvPr>
          <p:cNvSpPr txBox="1">
            <a:spLocks/>
          </p:cNvSpPr>
          <p:nvPr/>
        </p:nvSpPr>
        <p:spPr>
          <a:xfrm>
            <a:off x="-306805" y="1821541"/>
            <a:ext cx="3750468" cy="47273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800">
              <a:spcBef>
                <a:spcPts val="750"/>
              </a:spcBef>
              <a:buNone/>
              <a:defRPr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Cognitive API</a:t>
            </a:r>
          </a:p>
        </p:txBody>
      </p:sp>
    </p:spTree>
    <p:extLst>
      <p:ext uri="{BB962C8B-B14F-4D97-AF65-F5344CB8AC3E}">
        <p14:creationId xmlns:p14="http://schemas.microsoft.com/office/powerpoint/2010/main" val="7202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6AA0A1-E652-4CD0-81EF-AFC3B090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08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A58FE-E9BA-4291-8C1D-9F09C5F34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2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7234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Paginated Report (RDL – PBIRS)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(Spark – BDC)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five</a:t>
            </a:r>
          </a:p>
        </p:txBody>
      </p:sp>
    </p:spTree>
    <p:extLst>
      <p:ext uri="{BB962C8B-B14F-4D97-AF65-F5344CB8AC3E}">
        <p14:creationId xmlns:p14="http://schemas.microsoft.com/office/powerpoint/2010/main" val="27875612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Hide Column based up Parameter Selected SSRS</a:t>
            </a:r>
            <a:endParaRPr lang="en-US" sz="8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F9028A-7851-4745-AE4C-B9AE3B021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05" y="216972"/>
            <a:ext cx="7064989" cy="44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264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D53D406-EB08-4338-B499-CCDFB4B4B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8" y="465399"/>
            <a:ext cx="7730398" cy="4212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0E6B7C-A4A2-46C8-9961-1A3815E78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66" t="36118" r="24523" b="54149"/>
          <a:stretch/>
        </p:blipFill>
        <p:spPr>
          <a:xfrm>
            <a:off x="401977" y="1804988"/>
            <a:ext cx="8336141" cy="153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https://www.yelp.com/developers/api_terms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https://www.yelp.com/developers/display_requirements</a:t>
            </a:r>
            <a:r>
              <a:rPr lang="en-US" sz="800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D3B4B8-CCA0-4BB7-AAE0-6B01F7883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7" b="37944"/>
          <a:stretch/>
        </p:blipFill>
        <p:spPr bwMode="auto">
          <a:xfrm>
            <a:off x="957778" y="166290"/>
            <a:ext cx="7228444" cy="451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2664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SQL Server Samples - Big Data Clusters - Spark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0EDC47-BB18-406D-8A03-BC73CB7CC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55"/>
          <a:stretch/>
        </p:blipFill>
        <p:spPr>
          <a:xfrm>
            <a:off x="-10606" y="0"/>
            <a:ext cx="9154606" cy="468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437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SQL Server Samples - Big Data Clusters - Spark</a:t>
            </a:r>
            <a:endParaRPr lang="en-US" sz="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F4DBC8-3C63-46AD-9AF5-A5F63AF31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43"/>
          <a:stretch/>
        </p:blipFill>
        <p:spPr>
          <a:xfrm>
            <a:off x="0" y="0"/>
            <a:ext cx="9144000" cy="46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7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Insurance Holdings (UVE): Growth Story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14020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104C10"/>
                </a:solidFill>
              </a:rPr>
              <a:t>Doing business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42875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8EBC1A"/>
                </a:solidFill>
              </a:rPr>
              <a:t>Licensed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503269" y="751215"/>
            <a:ext cx="0" cy="3132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722737" y="628692"/>
            <a:ext cx="4486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Leading holding company of personal residential homeowners insurance and services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5404841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$1B+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FY18 Direct Premium Written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0A3A0C-A7DB-4302-8386-AC5D802BB143}"/>
              </a:ext>
            </a:extLst>
          </p:cNvPr>
          <p:cNvSpPr/>
          <p:nvPr/>
        </p:nvSpPr>
        <p:spPr>
          <a:xfrm>
            <a:off x="7068713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9,000+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agents in the distribution channel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2570AF-DA1B-4A73-9722-0773D2249CFF}"/>
              </a:ext>
            </a:extLst>
          </p:cNvPr>
          <p:cNvSpPr/>
          <p:nvPr/>
        </p:nvSpPr>
        <p:spPr>
          <a:xfrm>
            <a:off x="5404841" y="3959685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Ft. Lauderdale, FL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CEB730-2ABA-444B-A239-2C0267BD8C05}"/>
              </a:ext>
            </a:extLst>
          </p:cNvPr>
          <p:cNvSpPr/>
          <p:nvPr/>
        </p:nvSpPr>
        <p:spPr>
          <a:xfrm>
            <a:off x="5404841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States actively doing business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66F20B-66B5-4F4A-848E-C430B055393B}"/>
              </a:ext>
            </a:extLst>
          </p:cNvPr>
          <p:cNvSpPr/>
          <p:nvPr/>
        </p:nvSpPr>
        <p:spPr>
          <a:xfrm>
            <a:off x="7068713" y="3959684"/>
            <a:ext cx="1508760" cy="7818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US" sz="105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Exceptional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Demotech financial stability rating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A8BDED-00AD-4B16-8B17-3A721417AAC5}"/>
              </a:ext>
            </a:extLst>
          </p:cNvPr>
          <p:cNvSpPr/>
          <p:nvPr/>
        </p:nvSpPr>
        <p:spPr>
          <a:xfrm>
            <a:off x="5404841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time equivalent employees</a:t>
            </a:r>
            <a:endParaRPr lang="en-US" sz="7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Best-in-class Return on Equity</a:t>
            </a: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(5-yr Average)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&gt;800K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policies managed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404841" y="4560966"/>
            <a:ext cx="150876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Headquarters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924468" y="2052719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32908" y="1314109"/>
            <a:ext cx="4518129" cy="3292793"/>
            <a:chOff x="310544" y="1752144"/>
            <a:chExt cx="6024172" cy="4390391"/>
          </a:xfrm>
        </p:grpSpPr>
        <p:grpSp>
          <p:nvGrpSpPr>
            <p:cNvPr id="104" name="Group 103"/>
            <p:cNvGrpSpPr/>
            <p:nvPr/>
          </p:nvGrpSpPr>
          <p:grpSpPr>
            <a:xfrm>
              <a:off x="310544" y="1752144"/>
              <a:ext cx="5986438" cy="4240549"/>
              <a:chOff x="566738" y="9525"/>
              <a:chExt cx="10760075" cy="67960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Freeform 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219450" y="5886450"/>
                <a:ext cx="1322388" cy="849313"/>
              </a:xfrm>
              <a:custGeom>
                <a:avLst/>
                <a:gdLst>
                  <a:gd name="T0" fmla="*/ 11 w 833"/>
                  <a:gd name="T1" fmla="*/ 44 h 535"/>
                  <a:gd name="T2" fmla="*/ 34 w 833"/>
                  <a:gd name="T3" fmla="*/ 49 h 535"/>
                  <a:gd name="T4" fmla="*/ 0 w 833"/>
                  <a:gd name="T5" fmla="*/ 71 h 535"/>
                  <a:gd name="T6" fmla="*/ 122 w 833"/>
                  <a:gd name="T7" fmla="*/ 60 h 535"/>
                  <a:gd name="T8" fmla="*/ 149 w 833"/>
                  <a:gd name="T9" fmla="*/ 33 h 535"/>
                  <a:gd name="T10" fmla="*/ 111 w 833"/>
                  <a:gd name="T11" fmla="*/ 0 h 535"/>
                  <a:gd name="T12" fmla="*/ 72 w 833"/>
                  <a:gd name="T13" fmla="*/ 44 h 535"/>
                  <a:gd name="T14" fmla="*/ 326 w 833"/>
                  <a:gd name="T15" fmla="*/ 154 h 535"/>
                  <a:gd name="T16" fmla="*/ 353 w 833"/>
                  <a:gd name="T17" fmla="*/ 149 h 535"/>
                  <a:gd name="T18" fmla="*/ 392 w 833"/>
                  <a:gd name="T19" fmla="*/ 160 h 535"/>
                  <a:gd name="T20" fmla="*/ 375 w 833"/>
                  <a:gd name="T21" fmla="*/ 138 h 535"/>
                  <a:gd name="T22" fmla="*/ 348 w 833"/>
                  <a:gd name="T23" fmla="*/ 82 h 535"/>
                  <a:gd name="T24" fmla="*/ 298 w 833"/>
                  <a:gd name="T25" fmla="*/ 116 h 535"/>
                  <a:gd name="T26" fmla="*/ 458 w 833"/>
                  <a:gd name="T27" fmla="*/ 165 h 535"/>
                  <a:gd name="T28" fmla="*/ 497 w 833"/>
                  <a:gd name="T29" fmla="*/ 171 h 535"/>
                  <a:gd name="T30" fmla="*/ 541 w 833"/>
                  <a:gd name="T31" fmla="*/ 187 h 535"/>
                  <a:gd name="T32" fmla="*/ 491 w 833"/>
                  <a:gd name="T33" fmla="*/ 193 h 535"/>
                  <a:gd name="T34" fmla="*/ 486 w 833"/>
                  <a:gd name="T35" fmla="*/ 220 h 535"/>
                  <a:gd name="T36" fmla="*/ 524 w 833"/>
                  <a:gd name="T37" fmla="*/ 242 h 535"/>
                  <a:gd name="T38" fmla="*/ 513 w 833"/>
                  <a:gd name="T39" fmla="*/ 215 h 535"/>
                  <a:gd name="T40" fmla="*/ 486 w 833"/>
                  <a:gd name="T41" fmla="*/ 220 h 535"/>
                  <a:gd name="T42" fmla="*/ 557 w 833"/>
                  <a:gd name="T43" fmla="*/ 193 h 535"/>
                  <a:gd name="T44" fmla="*/ 624 w 833"/>
                  <a:gd name="T45" fmla="*/ 215 h 535"/>
                  <a:gd name="T46" fmla="*/ 657 w 833"/>
                  <a:gd name="T47" fmla="*/ 253 h 535"/>
                  <a:gd name="T48" fmla="*/ 591 w 833"/>
                  <a:gd name="T49" fmla="*/ 270 h 535"/>
                  <a:gd name="T50" fmla="*/ 541 w 833"/>
                  <a:gd name="T51" fmla="*/ 209 h 535"/>
                  <a:gd name="T52" fmla="*/ 673 w 833"/>
                  <a:gd name="T53" fmla="*/ 314 h 535"/>
                  <a:gd name="T54" fmla="*/ 756 w 833"/>
                  <a:gd name="T55" fmla="*/ 353 h 535"/>
                  <a:gd name="T56" fmla="*/ 789 w 833"/>
                  <a:gd name="T57" fmla="*/ 386 h 535"/>
                  <a:gd name="T58" fmla="*/ 833 w 833"/>
                  <a:gd name="T59" fmla="*/ 441 h 535"/>
                  <a:gd name="T60" fmla="*/ 806 w 833"/>
                  <a:gd name="T61" fmla="*/ 474 h 535"/>
                  <a:gd name="T62" fmla="*/ 761 w 833"/>
                  <a:gd name="T63" fmla="*/ 480 h 535"/>
                  <a:gd name="T64" fmla="*/ 723 w 833"/>
                  <a:gd name="T65" fmla="*/ 513 h 535"/>
                  <a:gd name="T66" fmla="*/ 690 w 833"/>
                  <a:gd name="T67" fmla="*/ 535 h 535"/>
                  <a:gd name="T68" fmla="*/ 662 w 833"/>
                  <a:gd name="T69" fmla="*/ 485 h 535"/>
                  <a:gd name="T70" fmla="*/ 657 w 833"/>
                  <a:gd name="T71" fmla="*/ 424 h 535"/>
                  <a:gd name="T72" fmla="*/ 640 w 833"/>
                  <a:gd name="T73" fmla="*/ 391 h 535"/>
                  <a:gd name="T74" fmla="*/ 673 w 833"/>
                  <a:gd name="T75" fmla="*/ 364 h 535"/>
                  <a:gd name="T76" fmla="*/ 662 w 833"/>
                  <a:gd name="T77" fmla="*/ 342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3" h="535">
                    <a:moveTo>
                      <a:pt x="0" y="71"/>
                    </a:moveTo>
                    <a:lnTo>
                      <a:pt x="11" y="44"/>
                    </a:lnTo>
                    <a:lnTo>
                      <a:pt x="28" y="44"/>
                    </a:lnTo>
                    <a:lnTo>
                      <a:pt x="34" y="49"/>
                    </a:lnTo>
                    <a:lnTo>
                      <a:pt x="17" y="71"/>
                    </a:lnTo>
                    <a:lnTo>
                      <a:pt x="0" y="71"/>
                    </a:lnTo>
                    <a:close/>
                    <a:moveTo>
                      <a:pt x="72" y="44"/>
                    </a:moveTo>
                    <a:lnTo>
                      <a:pt x="122" y="60"/>
                    </a:lnTo>
                    <a:lnTo>
                      <a:pt x="133" y="60"/>
                    </a:lnTo>
                    <a:lnTo>
                      <a:pt x="149" y="33"/>
                    </a:lnTo>
                    <a:lnTo>
                      <a:pt x="144" y="5"/>
                    </a:lnTo>
                    <a:lnTo>
                      <a:pt x="111" y="0"/>
                    </a:lnTo>
                    <a:lnTo>
                      <a:pt x="83" y="16"/>
                    </a:lnTo>
                    <a:lnTo>
                      <a:pt x="72" y="44"/>
                    </a:lnTo>
                    <a:close/>
                    <a:moveTo>
                      <a:pt x="298" y="116"/>
                    </a:moveTo>
                    <a:lnTo>
                      <a:pt x="326" y="154"/>
                    </a:lnTo>
                    <a:lnTo>
                      <a:pt x="348" y="154"/>
                    </a:lnTo>
                    <a:lnTo>
                      <a:pt x="353" y="149"/>
                    </a:lnTo>
                    <a:lnTo>
                      <a:pt x="364" y="160"/>
                    </a:lnTo>
                    <a:lnTo>
                      <a:pt x="392" y="160"/>
                    </a:lnTo>
                    <a:lnTo>
                      <a:pt x="397" y="149"/>
                    </a:lnTo>
                    <a:lnTo>
                      <a:pt x="375" y="138"/>
                    </a:lnTo>
                    <a:lnTo>
                      <a:pt x="364" y="110"/>
                    </a:lnTo>
                    <a:lnTo>
                      <a:pt x="348" y="82"/>
                    </a:lnTo>
                    <a:lnTo>
                      <a:pt x="304" y="104"/>
                    </a:lnTo>
                    <a:lnTo>
                      <a:pt x="298" y="116"/>
                    </a:lnTo>
                    <a:close/>
                    <a:moveTo>
                      <a:pt x="447" y="182"/>
                    </a:moveTo>
                    <a:lnTo>
                      <a:pt x="458" y="165"/>
                    </a:lnTo>
                    <a:lnTo>
                      <a:pt x="491" y="176"/>
                    </a:lnTo>
                    <a:lnTo>
                      <a:pt x="497" y="171"/>
                    </a:lnTo>
                    <a:lnTo>
                      <a:pt x="541" y="176"/>
                    </a:lnTo>
                    <a:lnTo>
                      <a:pt x="541" y="187"/>
                    </a:lnTo>
                    <a:lnTo>
                      <a:pt x="519" y="198"/>
                    </a:lnTo>
                    <a:lnTo>
                      <a:pt x="491" y="193"/>
                    </a:lnTo>
                    <a:lnTo>
                      <a:pt x="447" y="182"/>
                    </a:lnTo>
                    <a:close/>
                    <a:moveTo>
                      <a:pt x="486" y="220"/>
                    </a:moveTo>
                    <a:lnTo>
                      <a:pt x="502" y="248"/>
                    </a:lnTo>
                    <a:lnTo>
                      <a:pt x="524" y="242"/>
                    </a:lnTo>
                    <a:lnTo>
                      <a:pt x="524" y="226"/>
                    </a:lnTo>
                    <a:lnTo>
                      <a:pt x="513" y="215"/>
                    </a:lnTo>
                    <a:lnTo>
                      <a:pt x="486" y="209"/>
                    </a:lnTo>
                    <a:lnTo>
                      <a:pt x="486" y="220"/>
                    </a:lnTo>
                    <a:close/>
                    <a:moveTo>
                      <a:pt x="541" y="209"/>
                    </a:moveTo>
                    <a:lnTo>
                      <a:pt x="557" y="193"/>
                    </a:lnTo>
                    <a:lnTo>
                      <a:pt x="591" y="209"/>
                    </a:lnTo>
                    <a:lnTo>
                      <a:pt x="624" y="215"/>
                    </a:lnTo>
                    <a:lnTo>
                      <a:pt x="657" y="237"/>
                    </a:lnTo>
                    <a:lnTo>
                      <a:pt x="657" y="253"/>
                    </a:lnTo>
                    <a:lnTo>
                      <a:pt x="629" y="264"/>
                    </a:lnTo>
                    <a:lnTo>
                      <a:pt x="591" y="270"/>
                    </a:lnTo>
                    <a:lnTo>
                      <a:pt x="574" y="259"/>
                    </a:lnTo>
                    <a:lnTo>
                      <a:pt x="541" y="209"/>
                    </a:lnTo>
                    <a:close/>
                    <a:moveTo>
                      <a:pt x="662" y="325"/>
                    </a:moveTo>
                    <a:lnTo>
                      <a:pt x="673" y="314"/>
                    </a:lnTo>
                    <a:lnTo>
                      <a:pt x="701" y="331"/>
                    </a:lnTo>
                    <a:lnTo>
                      <a:pt x="756" y="353"/>
                    </a:lnTo>
                    <a:lnTo>
                      <a:pt x="778" y="369"/>
                    </a:lnTo>
                    <a:lnTo>
                      <a:pt x="789" y="386"/>
                    </a:lnTo>
                    <a:lnTo>
                      <a:pt x="806" y="419"/>
                    </a:lnTo>
                    <a:lnTo>
                      <a:pt x="833" y="441"/>
                    </a:lnTo>
                    <a:lnTo>
                      <a:pt x="833" y="447"/>
                    </a:lnTo>
                    <a:lnTo>
                      <a:pt x="806" y="474"/>
                    </a:lnTo>
                    <a:lnTo>
                      <a:pt x="772" y="485"/>
                    </a:lnTo>
                    <a:lnTo>
                      <a:pt x="761" y="480"/>
                    </a:lnTo>
                    <a:lnTo>
                      <a:pt x="739" y="491"/>
                    </a:lnTo>
                    <a:lnTo>
                      <a:pt x="723" y="513"/>
                    </a:lnTo>
                    <a:lnTo>
                      <a:pt x="706" y="535"/>
                    </a:lnTo>
                    <a:lnTo>
                      <a:pt x="690" y="535"/>
                    </a:lnTo>
                    <a:lnTo>
                      <a:pt x="668" y="518"/>
                    </a:lnTo>
                    <a:lnTo>
                      <a:pt x="662" y="485"/>
                    </a:lnTo>
                    <a:lnTo>
                      <a:pt x="668" y="463"/>
                    </a:lnTo>
                    <a:lnTo>
                      <a:pt x="657" y="424"/>
                    </a:lnTo>
                    <a:lnTo>
                      <a:pt x="640" y="408"/>
                    </a:lnTo>
                    <a:lnTo>
                      <a:pt x="640" y="391"/>
                    </a:lnTo>
                    <a:lnTo>
                      <a:pt x="657" y="386"/>
                    </a:lnTo>
                    <a:lnTo>
                      <a:pt x="673" y="364"/>
                    </a:lnTo>
                    <a:lnTo>
                      <a:pt x="673" y="353"/>
                    </a:lnTo>
                    <a:lnTo>
                      <a:pt x="662" y="342"/>
                    </a:lnTo>
                    <a:lnTo>
                      <a:pt x="662" y="325"/>
                    </a:lnTo>
                    <a:close/>
                  </a:path>
                </a:pathLst>
              </a:custGeom>
              <a:solidFill>
                <a:srgbClr val="083708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0" name="Freeform 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66738" y="4992688"/>
                <a:ext cx="2443163" cy="1812925"/>
              </a:xfrm>
              <a:custGeom>
                <a:avLst/>
                <a:gdLst>
                  <a:gd name="T0" fmla="*/ 214 w 279"/>
                  <a:gd name="T1" fmla="*/ 141 h 207"/>
                  <a:gd name="T2" fmla="*/ 230 w 279"/>
                  <a:gd name="T3" fmla="*/ 151 h 207"/>
                  <a:gd name="T4" fmla="*/ 244 w 279"/>
                  <a:gd name="T5" fmla="*/ 154 h 207"/>
                  <a:gd name="T6" fmla="*/ 263 w 279"/>
                  <a:gd name="T7" fmla="*/ 182 h 207"/>
                  <a:gd name="T8" fmla="*/ 275 w 279"/>
                  <a:gd name="T9" fmla="*/ 204 h 207"/>
                  <a:gd name="T10" fmla="*/ 266 w 279"/>
                  <a:gd name="T11" fmla="*/ 201 h 207"/>
                  <a:gd name="T12" fmla="*/ 262 w 279"/>
                  <a:gd name="T13" fmla="*/ 206 h 207"/>
                  <a:gd name="T14" fmla="*/ 252 w 279"/>
                  <a:gd name="T15" fmla="*/ 198 h 207"/>
                  <a:gd name="T16" fmla="*/ 248 w 279"/>
                  <a:gd name="T17" fmla="*/ 192 h 207"/>
                  <a:gd name="T18" fmla="*/ 244 w 279"/>
                  <a:gd name="T19" fmla="*/ 189 h 207"/>
                  <a:gd name="T20" fmla="*/ 231 w 279"/>
                  <a:gd name="T21" fmla="*/ 167 h 207"/>
                  <a:gd name="T22" fmla="*/ 215 w 279"/>
                  <a:gd name="T23" fmla="*/ 155 h 207"/>
                  <a:gd name="T24" fmla="*/ 200 w 279"/>
                  <a:gd name="T25" fmla="*/ 147 h 207"/>
                  <a:gd name="T26" fmla="*/ 170 w 279"/>
                  <a:gd name="T27" fmla="*/ 131 h 207"/>
                  <a:gd name="T28" fmla="*/ 162 w 279"/>
                  <a:gd name="T29" fmla="*/ 142 h 207"/>
                  <a:gd name="T30" fmla="*/ 158 w 279"/>
                  <a:gd name="T31" fmla="*/ 142 h 207"/>
                  <a:gd name="T32" fmla="*/ 135 w 279"/>
                  <a:gd name="T33" fmla="*/ 149 h 207"/>
                  <a:gd name="T34" fmla="*/ 140 w 279"/>
                  <a:gd name="T35" fmla="*/ 135 h 207"/>
                  <a:gd name="T36" fmla="*/ 150 w 279"/>
                  <a:gd name="T37" fmla="*/ 127 h 207"/>
                  <a:gd name="T38" fmla="*/ 125 w 279"/>
                  <a:gd name="T39" fmla="*/ 143 h 207"/>
                  <a:gd name="T40" fmla="*/ 113 w 279"/>
                  <a:gd name="T41" fmla="*/ 162 h 207"/>
                  <a:gd name="T42" fmla="*/ 86 w 279"/>
                  <a:gd name="T43" fmla="*/ 178 h 207"/>
                  <a:gd name="T44" fmla="*/ 75 w 279"/>
                  <a:gd name="T45" fmla="*/ 178 h 207"/>
                  <a:gd name="T46" fmla="*/ 51 w 279"/>
                  <a:gd name="T47" fmla="*/ 184 h 207"/>
                  <a:gd name="T48" fmla="*/ 36 w 279"/>
                  <a:gd name="T49" fmla="*/ 183 h 207"/>
                  <a:gd name="T50" fmla="*/ 61 w 279"/>
                  <a:gd name="T51" fmla="*/ 174 h 207"/>
                  <a:gd name="T52" fmla="*/ 78 w 279"/>
                  <a:gd name="T53" fmla="*/ 169 h 207"/>
                  <a:gd name="T54" fmla="*/ 93 w 279"/>
                  <a:gd name="T55" fmla="*/ 162 h 207"/>
                  <a:gd name="T56" fmla="*/ 95 w 279"/>
                  <a:gd name="T57" fmla="*/ 148 h 207"/>
                  <a:gd name="T58" fmla="*/ 87 w 279"/>
                  <a:gd name="T59" fmla="*/ 142 h 207"/>
                  <a:gd name="T60" fmla="*/ 71 w 279"/>
                  <a:gd name="T61" fmla="*/ 141 h 207"/>
                  <a:gd name="T62" fmla="*/ 76 w 279"/>
                  <a:gd name="T63" fmla="*/ 130 h 207"/>
                  <a:gd name="T64" fmla="*/ 62 w 279"/>
                  <a:gd name="T65" fmla="*/ 118 h 207"/>
                  <a:gd name="T66" fmla="*/ 63 w 279"/>
                  <a:gd name="T67" fmla="*/ 105 h 207"/>
                  <a:gd name="T68" fmla="*/ 73 w 279"/>
                  <a:gd name="T69" fmla="*/ 84 h 207"/>
                  <a:gd name="T70" fmla="*/ 90 w 279"/>
                  <a:gd name="T71" fmla="*/ 85 h 207"/>
                  <a:gd name="T72" fmla="*/ 101 w 279"/>
                  <a:gd name="T73" fmla="*/ 72 h 207"/>
                  <a:gd name="T74" fmla="*/ 77 w 279"/>
                  <a:gd name="T75" fmla="*/ 68 h 207"/>
                  <a:gd name="T76" fmla="*/ 69 w 279"/>
                  <a:gd name="T77" fmla="*/ 47 h 207"/>
                  <a:gd name="T78" fmla="*/ 88 w 279"/>
                  <a:gd name="T79" fmla="*/ 44 h 207"/>
                  <a:gd name="T80" fmla="*/ 101 w 279"/>
                  <a:gd name="T81" fmla="*/ 55 h 207"/>
                  <a:gd name="T82" fmla="*/ 96 w 279"/>
                  <a:gd name="T83" fmla="*/ 39 h 207"/>
                  <a:gd name="T84" fmla="*/ 96 w 279"/>
                  <a:gd name="T85" fmla="*/ 17 h 207"/>
                  <a:gd name="T86" fmla="*/ 118 w 279"/>
                  <a:gd name="T87" fmla="*/ 7 h 207"/>
                  <a:gd name="T88" fmla="*/ 139 w 279"/>
                  <a:gd name="T89" fmla="*/ 0 h 207"/>
                  <a:gd name="T90" fmla="*/ 150 w 279"/>
                  <a:gd name="T91" fmla="*/ 7 h 207"/>
                  <a:gd name="T92" fmla="*/ 178 w 279"/>
                  <a:gd name="T93" fmla="*/ 19 h 207"/>
                  <a:gd name="T94" fmla="*/ 49 w 279"/>
                  <a:gd name="T95" fmla="*/ 66 h 207"/>
                  <a:gd name="T96" fmla="*/ 40 w 279"/>
                  <a:gd name="T97" fmla="*/ 66 h 207"/>
                  <a:gd name="T98" fmla="*/ 46 w 279"/>
                  <a:gd name="T99" fmla="*/ 110 h 207"/>
                  <a:gd name="T100" fmla="*/ 46 w 279"/>
                  <a:gd name="T101" fmla="*/ 114 h 207"/>
                  <a:gd name="T102" fmla="*/ 17 w 279"/>
                  <a:gd name="T103" fmla="*/ 94 h 207"/>
                  <a:gd name="T104" fmla="*/ 12 w 279"/>
                  <a:gd name="T105" fmla="*/ 185 h 207"/>
                  <a:gd name="T106" fmla="*/ 25 w 279"/>
                  <a:gd name="T107" fmla="*/ 186 h 207"/>
                  <a:gd name="T108" fmla="*/ 1 w 279"/>
                  <a:gd name="T109" fmla="*/ 190 h 207"/>
                  <a:gd name="T110" fmla="*/ 65 w 279"/>
                  <a:gd name="T111" fmla="*/ 183 h 207"/>
                  <a:gd name="T112" fmla="*/ 101 w 279"/>
                  <a:gd name="T113" fmla="*/ 185 h 207"/>
                  <a:gd name="T114" fmla="*/ 114 w 279"/>
                  <a:gd name="T115" fmla="*/ 176 h 207"/>
                  <a:gd name="T116" fmla="*/ 126 w 279"/>
                  <a:gd name="T117" fmla="*/ 165 h 207"/>
                  <a:gd name="T118" fmla="*/ 129 w 279"/>
                  <a:gd name="T119" fmla="*/ 158 h 207"/>
                  <a:gd name="T120" fmla="*/ 169 w 279"/>
                  <a:gd name="T121" fmla="*/ 14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9" h="207">
                    <a:moveTo>
                      <a:pt x="203" y="27"/>
                    </a:moveTo>
                    <a:cubicBezTo>
                      <a:pt x="202" y="141"/>
                      <a:pt x="202" y="141"/>
                      <a:pt x="202" y="141"/>
                    </a:cubicBezTo>
                    <a:cubicBezTo>
                      <a:pt x="204" y="142"/>
                      <a:pt x="204" y="142"/>
                      <a:pt x="204" y="142"/>
                    </a:cubicBezTo>
                    <a:cubicBezTo>
                      <a:pt x="209" y="143"/>
                      <a:pt x="209" y="143"/>
                      <a:pt x="209" y="143"/>
                    </a:cubicBezTo>
                    <a:cubicBezTo>
                      <a:pt x="211" y="141"/>
                      <a:pt x="211" y="141"/>
                      <a:pt x="211" y="141"/>
                    </a:cubicBezTo>
                    <a:cubicBezTo>
                      <a:pt x="214" y="141"/>
                      <a:pt x="214" y="141"/>
                      <a:pt x="214" y="141"/>
                    </a:cubicBezTo>
                    <a:cubicBezTo>
                      <a:pt x="214" y="145"/>
                      <a:pt x="214" y="145"/>
                      <a:pt x="214" y="145"/>
                    </a:cubicBez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7"/>
                      <a:pt x="224" y="157"/>
                      <a:pt x="224" y="157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30" y="151"/>
                      <a:pt x="230" y="151"/>
                      <a:pt x="230" y="151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33" y="148"/>
                      <a:pt x="233" y="148"/>
                      <a:pt x="233" y="148"/>
                    </a:cubicBezTo>
                    <a:cubicBezTo>
                      <a:pt x="236" y="146"/>
                      <a:pt x="236" y="146"/>
                      <a:pt x="236" y="146"/>
                    </a:cubicBezTo>
                    <a:cubicBezTo>
                      <a:pt x="240" y="149"/>
                      <a:pt x="240" y="149"/>
                      <a:pt x="240" y="149"/>
                    </a:cubicBezTo>
                    <a:cubicBezTo>
                      <a:pt x="241" y="153"/>
                      <a:pt x="241" y="153"/>
                      <a:pt x="241" y="153"/>
                    </a:cubicBezTo>
                    <a:cubicBezTo>
                      <a:pt x="244" y="154"/>
                      <a:pt x="244" y="154"/>
                      <a:pt x="244" y="154"/>
                    </a:cubicBezTo>
                    <a:cubicBezTo>
                      <a:pt x="245" y="158"/>
                      <a:pt x="245" y="158"/>
                      <a:pt x="245" y="158"/>
                    </a:cubicBezTo>
                    <a:cubicBezTo>
                      <a:pt x="250" y="160"/>
                      <a:pt x="250" y="160"/>
                      <a:pt x="250" y="160"/>
                    </a:cubicBezTo>
                    <a:cubicBezTo>
                      <a:pt x="255" y="168"/>
                      <a:pt x="255" y="168"/>
                      <a:pt x="255" y="168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70" y="184"/>
                      <a:pt x="270" y="184"/>
                      <a:pt x="270" y="184"/>
                    </a:cubicBezTo>
                    <a:cubicBezTo>
                      <a:pt x="277" y="187"/>
                      <a:pt x="277" y="187"/>
                      <a:pt x="277" y="187"/>
                    </a:cubicBezTo>
                    <a:cubicBezTo>
                      <a:pt x="278" y="193"/>
                      <a:pt x="278" y="193"/>
                      <a:pt x="278" y="193"/>
                    </a:cubicBez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8" y="201"/>
                      <a:pt x="278" y="201"/>
                      <a:pt x="278" y="201"/>
                    </a:cubicBezTo>
                    <a:cubicBezTo>
                      <a:pt x="275" y="204"/>
                      <a:pt x="275" y="204"/>
                      <a:pt x="275" y="204"/>
                    </a:cubicBezTo>
                    <a:cubicBezTo>
                      <a:pt x="273" y="203"/>
                      <a:pt x="273" y="203"/>
                      <a:pt x="273" y="203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67" y="197"/>
                      <a:pt x="267" y="197"/>
                      <a:pt x="267" y="197"/>
                    </a:cubicBezTo>
                    <a:cubicBezTo>
                      <a:pt x="265" y="196"/>
                      <a:pt x="265" y="196"/>
                      <a:pt x="265" y="196"/>
                    </a:cubicBezTo>
                    <a:cubicBezTo>
                      <a:pt x="264" y="197"/>
                      <a:pt x="264" y="197"/>
                      <a:pt x="264" y="197"/>
                    </a:cubicBezTo>
                    <a:cubicBezTo>
                      <a:pt x="266" y="201"/>
                      <a:pt x="266" y="201"/>
                      <a:pt x="266" y="201"/>
                    </a:cubicBezTo>
                    <a:cubicBezTo>
                      <a:pt x="266" y="205"/>
                      <a:pt x="266" y="205"/>
                      <a:pt x="266" y="205"/>
                    </a:cubicBezTo>
                    <a:cubicBezTo>
                      <a:pt x="265" y="206"/>
                      <a:pt x="265" y="206"/>
                      <a:pt x="265" y="206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59" y="202"/>
                      <a:pt x="259" y="202"/>
                      <a:pt x="259" y="202"/>
                    </a:cubicBezTo>
                    <a:cubicBezTo>
                      <a:pt x="260" y="204"/>
                      <a:pt x="260" y="204"/>
                      <a:pt x="260" y="204"/>
                    </a:cubicBezTo>
                    <a:cubicBezTo>
                      <a:pt x="262" y="206"/>
                      <a:pt x="262" y="206"/>
                      <a:pt x="262" y="206"/>
                    </a:cubicBezTo>
                    <a:cubicBezTo>
                      <a:pt x="261" y="207"/>
                      <a:pt x="261" y="207"/>
                      <a:pt x="261" y="207"/>
                    </a:cubicBezTo>
                    <a:cubicBezTo>
                      <a:pt x="261" y="207"/>
                      <a:pt x="259" y="207"/>
                      <a:pt x="259" y="206"/>
                    </a:cubicBezTo>
                    <a:cubicBezTo>
                      <a:pt x="258" y="205"/>
                      <a:pt x="256" y="202"/>
                      <a:pt x="256" y="202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5" y="199"/>
                      <a:pt x="254" y="200"/>
                      <a:pt x="253" y="200"/>
                    </a:cubicBezTo>
                    <a:cubicBezTo>
                      <a:pt x="253" y="199"/>
                      <a:pt x="252" y="198"/>
                      <a:pt x="252" y="198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2" y="193"/>
                      <a:pt x="252" y="193"/>
                      <a:pt x="252" y="193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91"/>
                      <a:pt x="250" y="191"/>
                      <a:pt x="250" y="191"/>
                    </a:cubicBezTo>
                    <a:cubicBezTo>
                      <a:pt x="248" y="192"/>
                      <a:pt x="248" y="192"/>
                      <a:pt x="248" y="192"/>
                    </a:cubicBezTo>
                    <a:cubicBezTo>
                      <a:pt x="247" y="187"/>
                      <a:pt x="247" y="187"/>
                      <a:pt x="247" y="187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5" y="181"/>
                      <a:pt x="245" y="181"/>
                      <a:pt x="245" y="181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0"/>
                      <a:pt x="246" y="190"/>
                      <a:pt x="246" y="190"/>
                    </a:cubicBezTo>
                    <a:cubicBezTo>
                      <a:pt x="244" y="189"/>
                      <a:pt x="244" y="189"/>
                      <a:pt x="244" y="189"/>
                    </a:cubicBezTo>
                    <a:cubicBezTo>
                      <a:pt x="239" y="181"/>
                      <a:pt x="239" y="181"/>
                      <a:pt x="239" y="181"/>
                    </a:cubicBezTo>
                    <a:cubicBezTo>
                      <a:pt x="236" y="180"/>
                      <a:pt x="236" y="180"/>
                      <a:pt x="236" y="180"/>
                    </a:cubicBezTo>
                    <a:cubicBezTo>
                      <a:pt x="235" y="175"/>
                      <a:pt x="235" y="175"/>
                      <a:pt x="235" y="175"/>
                    </a:cubicBezTo>
                    <a:cubicBezTo>
                      <a:pt x="233" y="171"/>
                      <a:pt x="233" y="171"/>
                      <a:pt x="233" y="171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31" y="167"/>
                      <a:pt x="231" y="167"/>
                      <a:pt x="231" y="167"/>
                    </a:cubicBezTo>
                    <a:cubicBezTo>
                      <a:pt x="234" y="165"/>
                      <a:pt x="234" y="165"/>
                      <a:pt x="234" y="165"/>
                    </a:cubicBezTo>
                    <a:cubicBezTo>
                      <a:pt x="233" y="165"/>
                      <a:pt x="233" y="165"/>
                      <a:pt x="233" y="165"/>
                    </a:cubicBezTo>
                    <a:cubicBezTo>
                      <a:pt x="230" y="165"/>
                      <a:pt x="230" y="165"/>
                      <a:pt x="230" y="165"/>
                    </a:cubicBezTo>
                    <a:cubicBezTo>
                      <a:pt x="225" y="162"/>
                      <a:pt x="225" y="162"/>
                      <a:pt x="225" y="162"/>
                    </a:cubicBezTo>
                    <a:cubicBezTo>
                      <a:pt x="222" y="158"/>
                      <a:pt x="222" y="158"/>
                      <a:pt x="222" y="158"/>
                    </a:cubicBezTo>
                    <a:cubicBezTo>
                      <a:pt x="215" y="155"/>
                      <a:pt x="215" y="155"/>
                      <a:pt x="215" y="155"/>
                    </a:cubicBezTo>
                    <a:cubicBezTo>
                      <a:pt x="210" y="151"/>
                      <a:pt x="210" y="151"/>
                      <a:pt x="210" y="151"/>
                    </a:cubicBezTo>
                    <a:cubicBezTo>
                      <a:pt x="212" y="147"/>
                      <a:pt x="212" y="147"/>
                      <a:pt x="212" y="147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0" y="147"/>
                      <a:pt x="200" y="147"/>
                      <a:pt x="200" y="147"/>
                    </a:cubicBezTo>
                    <a:cubicBezTo>
                      <a:pt x="193" y="144"/>
                      <a:pt x="193" y="144"/>
                      <a:pt x="193" y="144"/>
                    </a:cubicBezTo>
                    <a:cubicBezTo>
                      <a:pt x="186" y="144"/>
                      <a:pt x="186" y="144"/>
                      <a:pt x="186" y="144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76" y="139"/>
                      <a:pt x="176" y="139"/>
                      <a:pt x="176" y="139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0" y="131"/>
                      <a:pt x="170" y="131"/>
                      <a:pt x="170" y="131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0" y="133"/>
                      <a:pt x="160" y="133"/>
                      <a:pt x="160" y="133"/>
                    </a:cubicBezTo>
                    <a:cubicBezTo>
                      <a:pt x="161" y="140"/>
                      <a:pt x="161" y="140"/>
                      <a:pt x="161" y="140"/>
                    </a:cubicBezTo>
                    <a:cubicBezTo>
                      <a:pt x="162" y="136"/>
                      <a:pt x="162" y="136"/>
                      <a:pt x="162" y="136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2" y="146"/>
                      <a:pt x="162" y="146"/>
                      <a:pt x="162" y="146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1" y="150"/>
                      <a:pt x="141" y="150"/>
                      <a:pt x="141" y="150"/>
                    </a:cubicBezTo>
                    <a:cubicBezTo>
                      <a:pt x="135" y="149"/>
                      <a:pt x="135" y="149"/>
                      <a:pt x="135" y="149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7" y="140"/>
                      <a:pt x="137" y="140"/>
                      <a:pt x="137" y="140"/>
                    </a:cubicBezTo>
                    <a:cubicBezTo>
                      <a:pt x="140" y="135"/>
                      <a:pt x="140" y="135"/>
                      <a:pt x="140" y="135"/>
                    </a:cubicBezTo>
                    <a:cubicBezTo>
                      <a:pt x="140" y="132"/>
                      <a:pt x="140" y="132"/>
                      <a:pt x="140" y="132"/>
                    </a:cubicBezTo>
                    <a:cubicBezTo>
                      <a:pt x="141" y="131"/>
                      <a:pt x="141" y="131"/>
                      <a:pt x="141" y="131"/>
                    </a:cubicBezTo>
                    <a:cubicBezTo>
                      <a:pt x="147" y="128"/>
                      <a:pt x="147" y="128"/>
                      <a:pt x="147" y="128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ubicBezTo>
                      <a:pt x="150" y="127"/>
                      <a:pt x="150" y="127"/>
                      <a:pt x="150" y="127"/>
                    </a:cubicBezTo>
                    <a:cubicBezTo>
                      <a:pt x="145" y="126"/>
                      <a:pt x="145" y="126"/>
                      <a:pt x="145" y="126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1" y="141"/>
                      <a:pt x="131" y="141"/>
                      <a:pt x="131" y="141"/>
                    </a:cubicBezTo>
                    <a:cubicBezTo>
                      <a:pt x="125" y="143"/>
                      <a:pt x="125" y="143"/>
                      <a:pt x="125" y="143"/>
                    </a:cubicBez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4" y="150"/>
                      <a:pt x="124" y="150"/>
                      <a:pt x="124" y="150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13" y="162"/>
                      <a:pt x="113" y="162"/>
                      <a:pt x="113" y="1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0" y="169"/>
                      <a:pt x="100" y="169"/>
                      <a:pt x="100" y="169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6" y="178"/>
                      <a:pt x="86" y="178"/>
                      <a:pt x="86" y="178"/>
                    </a:cubicBezTo>
                    <a:cubicBezTo>
                      <a:pt x="85" y="179"/>
                      <a:pt x="85" y="179"/>
                      <a:pt x="85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77" y="178"/>
                      <a:pt x="77" y="178"/>
                      <a:pt x="77" y="178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5" y="181"/>
                      <a:pt x="75" y="181"/>
                      <a:pt x="75" y="181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67" y="181"/>
                      <a:pt x="67" y="181"/>
                      <a:pt x="67" y="181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58" y="182"/>
                      <a:pt x="58" y="182"/>
                      <a:pt x="58" y="182"/>
                    </a:cubicBezTo>
                    <a:cubicBezTo>
                      <a:pt x="54" y="182"/>
                      <a:pt x="54" y="182"/>
                      <a:pt x="54" y="182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46" y="184"/>
                      <a:pt x="46" y="184"/>
                      <a:pt x="46" y="184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38" y="185"/>
                      <a:pt x="38" y="185"/>
                      <a:pt x="38" y="185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54" y="178"/>
                      <a:pt x="54" y="178"/>
                      <a:pt x="54" y="178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64" y="173"/>
                      <a:pt x="64" y="173"/>
                      <a:pt x="64" y="173"/>
                    </a:cubicBezTo>
                    <a:cubicBezTo>
                      <a:pt x="67" y="173"/>
                      <a:pt x="67" y="173"/>
                      <a:pt x="67" y="17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71" y="174"/>
                      <a:pt x="71" y="174"/>
                      <a:pt x="71" y="174"/>
                    </a:cubicBezTo>
                    <a:cubicBezTo>
                      <a:pt x="74" y="171"/>
                      <a:pt x="74" y="171"/>
                      <a:pt x="74" y="171"/>
                    </a:cubicBezTo>
                    <a:cubicBezTo>
                      <a:pt x="78" y="169"/>
                      <a:pt x="78" y="169"/>
                      <a:pt x="78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4" y="168"/>
                      <a:pt x="84" y="168"/>
                      <a:pt x="84" y="168"/>
                    </a:cubicBezTo>
                    <a:cubicBezTo>
                      <a:pt x="85" y="169"/>
                      <a:pt x="85" y="169"/>
                      <a:pt x="85" y="169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6" y="157"/>
                      <a:pt x="96" y="157"/>
                      <a:pt x="96" y="157"/>
                    </a:cubicBezTo>
                    <a:cubicBezTo>
                      <a:pt x="99" y="151"/>
                      <a:pt x="99" y="151"/>
                      <a:pt x="99" y="151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01" y="146"/>
                      <a:pt x="101" y="146"/>
                      <a:pt x="101" y="146"/>
                    </a:cubicBezTo>
                    <a:cubicBezTo>
                      <a:pt x="99" y="147"/>
                      <a:pt x="99" y="147"/>
                      <a:pt x="99" y="147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4" y="145"/>
                      <a:pt x="94" y="145"/>
                      <a:pt x="94" y="145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91" y="146"/>
                      <a:pt x="91" y="146"/>
                      <a:pt x="91" y="146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3" y="143"/>
                      <a:pt x="83" y="143"/>
                      <a:pt x="83" y="143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78" y="140"/>
                      <a:pt x="78" y="140"/>
                      <a:pt x="78" y="140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3" y="140"/>
                      <a:pt x="73" y="140"/>
                      <a:pt x="73" y="140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5" y="123"/>
                      <a:pt x="75" y="123"/>
                    </a:cubicBezTo>
                    <a:cubicBezTo>
                      <a:pt x="73" y="124"/>
                      <a:pt x="73" y="124"/>
                      <a:pt x="73" y="124"/>
                    </a:cubicBezTo>
                    <a:cubicBezTo>
                      <a:pt x="65" y="124"/>
                      <a:pt x="65" y="124"/>
                      <a:pt x="65" y="124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1" y="96"/>
                      <a:pt x="61" y="96"/>
                      <a:pt x="61" y="96"/>
                    </a:cubicBezTo>
                    <a:cubicBezTo>
                      <a:pt x="67" y="91"/>
                      <a:pt x="67" y="91"/>
                      <a:pt x="67" y="91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7" y="84"/>
                      <a:pt x="97" y="84"/>
                      <a:pt x="97" y="84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8" y="78"/>
                      <a:pt x="98" y="74"/>
                      <a:pt x="99" y="73"/>
                    </a:cubicBezTo>
                    <a:cubicBezTo>
                      <a:pt x="100" y="73"/>
                      <a:pt x="101" y="72"/>
                      <a:pt x="101" y="72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0" y="7"/>
                      <a:pt x="150" y="7"/>
                      <a:pt x="150" y="7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8" y="19"/>
                      <a:pt x="178" y="19"/>
                      <a:pt x="178" y="19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97" y="23"/>
                      <a:pt x="197" y="23"/>
                      <a:pt x="197" y="23"/>
                    </a:cubicBezTo>
                    <a:lnTo>
                      <a:pt x="203" y="27"/>
                    </a:lnTo>
                    <a:close/>
                    <a:moveTo>
                      <a:pt x="49" y="66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6" y="65"/>
                      <a:pt x="46" y="65"/>
                      <a:pt x="46" y="65"/>
                    </a:cubicBezTo>
                    <a:lnTo>
                      <a:pt x="49" y="66"/>
                    </a:lnTo>
                    <a:close/>
                    <a:moveTo>
                      <a:pt x="46" y="110"/>
                    </a:moveTo>
                    <a:cubicBezTo>
                      <a:pt x="51" y="112"/>
                      <a:pt x="51" y="112"/>
                      <a:pt x="51" y="112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46" y="114"/>
                      <a:pt x="46" y="114"/>
                      <a:pt x="46" y="114"/>
                    </a:cubicBezTo>
                    <a:lnTo>
                      <a:pt x="46" y="110"/>
                    </a:lnTo>
                    <a:close/>
                    <a:moveTo>
                      <a:pt x="18" y="92"/>
                    </a:moveTo>
                    <a:cubicBezTo>
                      <a:pt x="20" y="95"/>
                      <a:pt x="20" y="95"/>
                      <a:pt x="20" y="9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2"/>
                      <a:pt x="17" y="92"/>
                      <a:pt x="17" y="92"/>
                    </a:cubicBezTo>
                    <a:lnTo>
                      <a:pt x="18" y="92"/>
                    </a:lnTo>
                    <a:close/>
                    <a:moveTo>
                      <a:pt x="0" y="189"/>
                    </a:moveTo>
                    <a:cubicBezTo>
                      <a:pt x="4" y="186"/>
                      <a:pt x="4" y="186"/>
                      <a:pt x="4" y="186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8" y="185"/>
                      <a:pt x="18" y="185"/>
                      <a:pt x="18" y="185"/>
                    </a:cubicBezTo>
                    <a:cubicBezTo>
                      <a:pt x="18" y="183"/>
                      <a:pt x="18" y="183"/>
                      <a:pt x="18" y="183"/>
                    </a:cubicBezTo>
                    <a:cubicBezTo>
                      <a:pt x="21" y="182"/>
                      <a:pt x="21" y="182"/>
                      <a:pt x="21" y="182"/>
                    </a:cubicBezTo>
                    <a:cubicBezTo>
                      <a:pt x="25" y="186"/>
                      <a:pt x="25" y="186"/>
                      <a:pt x="25" y="186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18" y="190"/>
                      <a:pt x="18" y="190"/>
                      <a:pt x="18" y="190"/>
                    </a:cubicBezTo>
                    <a:cubicBezTo>
                      <a:pt x="14" y="189"/>
                      <a:pt x="14" y="189"/>
                      <a:pt x="14" y="189"/>
                    </a:cubicBezTo>
                    <a:cubicBezTo>
                      <a:pt x="9" y="188"/>
                      <a:pt x="9" y="188"/>
                      <a:pt x="9" y="188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" y="190"/>
                      <a:pt x="1" y="190"/>
                      <a:pt x="1" y="190"/>
                    </a:cubicBezTo>
                    <a:lnTo>
                      <a:pt x="0" y="189"/>
                    </a:lnTo>
                    <a:close/>
                    <a:moveTo>
                      <a:pt x="65" y="183"/>
                    </a:moveTo>
                    <a:cubicBezTo>
                      <a:pt x="67" y="186"/>
                      <a:pt x="67" y="186"/>
                      <a:pt x="67" y="186"/>
                    </a:cubicBezTo>
                    <a:cubicBezTo>
                      <a:pt x="70" y="184"/>
                      <a:pt x="70" y="184"/>
                      <a:pt x="70" y="184"/>
                    </a:cubicBezTo>
                    <a:cubicBezTo>
                      <a:pt x="68" y="182"/>
                      <a:pt x="68" y="182"/>
                      <a:pt x="68" y="182"/>
                    </a:cubicBezTo>
                    <a:lnTo>
                      <a:pt x="65" y="183"/>
                    </a:lnTo>
                    <a:close/>
                    <a:moveTo>
                      <a:pt x="69" y="187"/>
                    </a:moveTo>
                    <a:cubicBezTo>
                      <a:pt x="71" y="184"/>
                      <a:pt x="71" y="184"/>
                      <a:pt x="71" y="184"/>
                    </a:cubicBezTo>
                    <a:cubicBezTo>
                      <a:pt x="73" y="185"/>
                      <a:pt x="73" y="185"/>
                      <a:pt x="73" y="185"/>
                    </a:cubicBezTo>
                    <a:cubicBezTo>
                      <a:pt x="72" y="187"/>
                      <a:pt x="72" y="187"/>
                      <a:pt x="72" y="187"/>
                    </a:cubicBezTo>
                    <a:lnTo>
                      <a:pt x="69" y="187"/>
                    </a:lnTo>
                    <a:close/>
                    <a:moveTo>
                      <a:pt x="101" y="185"/>
                    </a:moveTo>
                    <a:cubicBezTo>
                      <a:pt x="103" y="187"/>
                      <a:pt x="103" y="187"/>
                      <a:pt x="103" y="187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3" y="183"/>
                      <a:pt x="103" y="183"/>
                      <a:pt x="103" y="183"/>
                    </a:cubicBezTo>
                    <a:lnTo>
                      <a:pt x="101" y="185"/>
                    </a:lnTo>
                    <a:close/>
                    <a:moveTo>
                      <a:pt x="112" y="168"/>
                    </a:moveTo>
                    <a:cubicBezTo>
                      <a:pt x="114" y="176"/>
                      <a:pt x="114" y="176"/>
                      <a:pt x="114" y="176"/>
                    </a:cubicBezTo>
                    <a:cubicBezTo>
                      <a:pt x="118" y="177"/>
                      <a:pt x="118" y="177"/>
                      <a:pt x="118" y="177"/>
                    </a:cubicBezTo>
                    <a:cubicBezTo>
                      <a:pt x="124" y="173"/>
                      <a:pt x="124" y="173"/>
                      <a:pt x="124" y="173"/>
                    </a:cubicBezTo>
                    <a:cubicBezTo>
                      <a:pt x="130" y="169"/>
                      <a:pt x="130" y="169"/>
                      <a:pt x="130" y="169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7" y="163"/>
                      <a:pt x="127" y="163"/>
                      <a:pt x="127" y="163"/>
                    </a:cubicBezTo>
                    <a:cubicBezTo>
                      <a:pt x="132" y="161"/>
                      <a:pt x="132" y="161"/>
                      <a:pt x="132" y="161"/>
                    </a:cubicBez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27" y="158"/>
                      <a:pt x="127" y="158"/>
                      <a:pt x="127" y="158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lnTo>
                      <a:pt x="112" y="168"/>
                    </a:lnTo>
                    <a:close/>
                    <a:moveTo>
                      <a:pt x="169" y="141"/>
                    </a:moveTo>
                    <a:cubicBezTo>
                      <a:pt x="172" y="140"/>
                      <a:pt x="172" y="140"/>
                      <a:pt x="172" y="140"/>
                    </a:cubicBez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68" y="138"/>
                      <a:pt x="168" y="138"/>
                      <a:pt x="168" y="138"/>
                    </a:cubicBezTo>
                    <a:lnTo>
                      <a:pt x="169" y="14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1" name="Freeform 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956551" y="5124450"/>
                <a:ext cx="1855788" cy="1566863"/>
              </a:xfrm>
              <a:custGeom>
                <a:avLst/>
                <a:gdLst>
                  <a:gd name="T0" fmla="*/ 899 w 1169"/>
                  <a:gd name="T1" fmla="*/ 132 h 987"/>
                  <a:gd name="T2" fmla="*/ 1004 w 1169"/>
                  <a:gd name="T3" fmla="*/ 287 h 987"/>
                  <a:gd name="T4" fmla="*/ 1037 w 1169"/>
                  <a:gd name="T5" fmla="*/ 347 h 987"/>
                  <a:gd name="T6" fmla="*/ 1070 w 1169"/>
                  <a:gd name="T7" fmla="*/ 430 h 987"/>
                  <a:gd name="T8" fmla="*/ 1152 w 1169"/>
                  <a:gd name="T9" fmla="*/ 573 h 987"/>
                  <a:gd name="T10" fmla="*/ 1169 w 1169"/>
                  <a:gd name="T11" fmla="*/ 733 h 987"/>
                  <a:gd name="T12" fmla="*/ 1152 w 1169"/>
                  <a:gd name="T13" fmla="*/ 783 h 987"/>
                  <a:gd name="T14" fmla="*/ 1152 w 1169"/>
                  <a:gd name="T15" fmla="*/ 827 h 987"/>
                  <a:gd name="T16" fmla="*/ 1081 w 1169"/>
                  <a:gd name="T17" fmla="*/ 860 h 987"/>
                  <a:gd name="T18" fmla="*/ 1042 w 1169"/>
                  <a:gd name="T19" fmla="*/ 877 h 987"/>
                  <a:gd name="T20" fmla="*/ 1026 w 1169"/>
                  <a:gd name="T21" fmla="*/ 827 h 987"/>
                  <a:gd name="T22" fmla="*/ 948 w 1169"/>
                  <a:gd name="T23" fmla="*/ 767 h 987"/>
                  <a:gd name="T24" fmla="*/ 915 w 1169"/>
                  <a:gd name="T25" fmla="*/ 717 h 987"/>
                  <a:gd name="T26" fmla="*/ 871 w 1169"/>
                  <a:gd name="T27" fmla="*/ 695 h 987"/>
                  <a:gd name="T28" fmla="*/ 822 w 1169"/>
                  <a:gd name="T29" fmla="*/ 629 h 987"/>
                  <a:gd name="T30" fmla="*/ 750 w 1169"/>
                  <a:gd name="T31" fmla="*/ 540 h 987"/>
                  <a:gd name="T32" fmla="*/ 788 w 1169"/>
                  <a:gd name="T33" fmla="*/ 469 h 987"/>
                  <a:gd name="T34" fmla="*/ 750 w 1169"/>
                  <a:gd name="T35" fmla="*/ 474 h 987"/>
                  <a:gd name="T36" fmla="*/ 750 w 1169"/>
                  <a:gd name="T37" fmla="*/ 513 h 987"/>
                  <a:gd name="T38" fmla="*/ 728 w 1169"/>
                  <a:gd name="T39" fmla="*/ 430 h 987"/>
                  <a:gd name="T40" fmla="*/ 711 w 1169"/>
                  <a:gd name="T41" fmla="*/ 298 h 987"/>
                  <a:gd name="T42" fmla="*/ 651 w 1169"/>
                  <a:gd name="T43" fmla="*/ 259 h 987"/>
                  <a:gd name="T44" fmla="*/ 606 w 1169"/>
                  <a:gd name="T45" fmla="*/ 204 h 987"/>
                  <a:gd name="T46" fmla="*/ 535 w 1169"/>
                  <a:gd name="T47" fmla="*/ 160 h 987"/>
                  <a:gd name="T48" fmla="*/ 469 w 1169"/>
                  <a:gd name="T49" fmla="*/ 154 h 987"/>
                  <a:gd name="T50" fmla="*/ 469 w 1169"/>
                  <a:gd name="T51" fmla="*/ 187 h 987"/>
                  <a:gd name="T52" fmla="*/ 391 w 1169"/>
                  <a:gd name="T53" fmla="*/ 226 h 987"/>
                  <a:gd name="T54" fmla="*/ 336 w 1169"/>
                  <a:gd name="T55" fmla="*/ 215 h 987"/>
                  <a:gd name="T56" fmla="*/ 292 w 1169"/>
                  <a:gd name="T57" fmla="*/ 182 h 987"/>
                  <a:gd name="T58" fmla="*/ 143 w 1169"/>
                  <a:gd name="T59" fmla="*/ 143 h 987"/>
                  <a:gd name="T60" fmla="*/ 33 w 1169"/>
                  <a:gd name="T61" fmla="*/ 165 h 987"/>
                  <a:gd name="T62" fmla="*/ 0 w 1169"/>
                  <a:gd name="T63" fmla="*/ 82 h 987"/>
                  <a:gd name="T64" fmla="*/ 265 w 1169"/>
                  <a:gd name="T65" fmla="*/ 27 h 987"/>
                  <a:gd name="T66" fmla="*/ 369 w 1169"/>
                  <a:gd name="T67" fmla="*/ 55 h 987"/>
                  <a:gd name="T68" fmla="*/ 524 w 1169"/>
                  <a:gd name="T69" fmla="*/ 60 h 987"/>
                  <a:gd name="T70" fmla="*/ 755 w 1169"/>
                  <a:gd name="T71" fmla="*/ 49 h 987"/>
                  <a:gd name="T72" fmla="*/ 783 w 1169"/>
                  <a:gd name="T73" fmla="*/ 38 h 987"/>
                  <a:gd name="T74" fmla="*/ 816 w 1169"/>
                  <a:gd name="T75" fmla="*/ 5 h 987"/>
                  <a:gd name="T76" fmla="*/ 965 w 1169"/>
                  <a:gd name="T77" fmla="*/ 976 h 987"/>
                  <a:gd name="T78" fmla="*/ 1004 w 1169"/>
                  <a:gd name="T79" fmla="*/ 943 h 987"/>
                  <a:gd name="T80" fmla="*/ 1026 w 1169"/>
                  <a:gd name="T81" fmla="*/ 960 h 987"/>
                  <a:gd name="T82" fmla="*/ 954 w 1169"/>
                  <a:gd name="T83" fmla="*/ 987 h 987"/>
                  <a:gd name="T84" fmla="*/ 1059 w 1169"/>
                  <a:gd name="T85" fmla="*/ 954 h 987"/>
                  <a:gd name="T86" fmla="*/ 1141 w 1169"/>
                  <a:gd name="T87" fmla="*/ 877 h 987"/>
                  <a:gd name="T88" fmla="*/ 1169 w 1169"/>
                  <a:gd name="T89" fmla="*/ 789 h 987"/>
                  <a:gd name="T90" fmla="*/ 1147 w 1169"/>
                  <a:gd name="T91" fmla="*/ 849 h 987"/>
                  <a:gd name="T92" fmla="*/ 1064 w 1169"/>
                  <a:gd name="T93" fmla="*/ 93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9" h="987">
                    <a:moveTo>
                      <a:pt x="855" y="5"/>
                    </a:moveTo>
                    <a:lnTo>
                      <a:pt x="871" y="60"/>
                    </a:lnTo>
                    <a:lnTo>
                      <a:pt x="899" y="132"/>
                    </a:lnTo>
                    <a:lnTo>
                      <a:pt x="937" y="204"/>
                    </a:lnTo>
                    <a:lnTo>
                      <a:pt x="965" y="248"/>
                    </a:lnTo>
                    <a:lnTo>
                      <a:pt x="1004" y="287"/>
                    </a:lnTo>
                    <a:lnTo>
                      <a:pt x="1031" y="314"/>
                    </a:lnTo>
                    <a:lnTo>
                      <a:pt x="1042" y="336"/>
                    </a:lnTo>
                    <a:lnTo>
                      <a:pt x="1037" y="347"/>
                    </a:lnTo>
                    <a:lnTo>
                      <a:pt x="1031" y="358"/>
                    </a:lnTo>
                    <a:lnTo>
                      <a:pt x="1053" y="413"/>
                    </a:lnTo>
                    <a:lnTo>
                      <a:pt x="1070" y="430"/>
                    </a:lnTo>
                    <a:lnTo>
                      <a:pt x="1092" y="474"/>
                    </a:lnTo>
                    <a:lnTo>
                      <a:pt x="1119" y="513"/>
                    </a:lnTo>
                    <a:lnTo>
                      <a:pt x="1152" y="573"/>
                    </a:lnTo>
                    <a:lnTo>
                      <a:pt x="1158" y="629"/>
                    </a:lnTo>
                    <a:lnTo>
                      <a:pt x="1163" y="717"/>
                    </a:lnTo>
                    <a:lnTo>
                      <a:pt x="1169" y="733"/>
                    </a:lnTo>
                    <a:lnTo>
                      <a:pt x="1163" y="756"/>
                    </a:lnTo>
                    <a:lnTo>
                      <a:pt x="1147" y="767"/>
                    </a:lnTo>
                    <a:lnTo>
                      <a:pt x="1152" y="783"/>
                    </a:lnTo>
                    <a:lnTo>
                      <a:pt x="1147" y="794"/>
                    </a:lnTo>
                    <a:lnTo>
                      <a:pt x="1147" y="811"/>
                    </a:lnTo>
                    <a:lnTo>
                      <a:pt x="1152" y="827"/>
                    </a:lnTo>
                    <a:lnTo>
                      <a:pt x="1130" y="849"/>
                    </a:lnTo>
                    <a:lnTo>
                      <a:pt x="1108" y="860"/>
                    </a:lnTo>
                    <a:lnTo>
                      <a:pt x="1081" y="860"/>
                    </a:lnTo>
                    <a:lnTo>
                      <a:pt x="1070" y="877"/>
                    </a:lnTo>
                    <a:lnTo>
                      <a:pt x="1053" y="882"/>
                    </a:lnTo>
                    <a:lnTo>
                      <a:pt x="1042" y="877"/>
                    </a:lnTo>
                    <a:lnTo>
                      <a:pt x="1037" y="871"/>
                    </a:lnTo>
                    <a:lnTo>
                      <a:pt x="1031" y="849"/>
                    </a:lnTo>
                    <a:lnTo>
                      <a:pt x="1026" y="827"/>
                    </a:lnTo>
                    <a:lnTo>
                      <a:pt x="1004" y="789"/>
                    </a:lnTo>
                    <a:lnTo>
                      <a:pt x="976" y="772"/>
                    </a:lnTo>
                    <a:lnTo>
                      <a:pt x="948" y="767"/>
                    </a:lnTo>
                    <a:lnTo>
                      <a:pt x="943" y="778"/>
                    </a:lnTo>
                    <a:lnTo>
                      <a:pt x="915" y="744"/>
                    </a:lnTo>
                    <a:lnTo>
                      <a:pt x="915" y="717"/>
                    </a:lnTo>
                    <a:lnTo>
                      <a:pt x="893" y="689"/>
                    </a:lnTo>
                    <a:lnTo>
                      <a:pt x="882" y="678"/>
                    </a:lnTo>
                    <a:lnTo>
                      <a:pt x="871" y="695"/>
                    </a:lnTo>
                    <a:lnTo>
                      <a:pt x="855" y="695"/>
                    </a:lnTo>
                    <a:lnTo>
                      <a:pt x="838" y="656"/>
                    </a:lnTo>
                    <a:lnTo>
                      <a:pt x="822" y="629"/>
                    </a:lnTo>
                    <a:lnTo>
                      <a:pt x="799" y="590"/>
                    </a:lnTo>
                    <a:lnTo>
                      <a:pt x="777" y="568"/>
                    </a:lnTo>
                    <a:lnTo>
                      <a:pt x="750" y="540"/>
                    </a:lnTo>
                    <a:lnTo>
                      <a:pt x="766" y="524"/>
                    </a:lnTo>
                    <a:lnTo>
                      <a:pt x="794" y="480"/>
                    </a:lnTo>
                    <a:lnTo>
                      <a:pt x="788" y="469"/>
                    </a:lnTo>
                    <a:lnTo>
                      <a:pt x="755" y="463"/>
                    </a:lnTo>
                    <a:lnTo>
                      <a:pt x="744" y="469"/>
                    </a:lnTo>
                    <a:lnTo>
                      <a:pt x="750" y="474"/>
                    </a:lnTo>
                    <a:lnTo>
                      <a:pt x="766" y="480"/>
                    </a:lnTo>
                    <a:lnTo>
                      <a:pt x="755" y="513"/>
                    </a:lnTo>
                    <a:lnTo>
                      <a:pt x="750" y="513"/>
                    </a:lnTo>
                    <a:lnTo>
                      <a:pt x="739" y="485"/>
                    </a:lnTo>
                    <a:lnTo>
                      <a:pt x="728" y="452"/>
                    </a:lnTo>
                    <a:lnTo>
                      <a:pt x="728" y="430"/>
                    </a:lnTo>
                    <a:lnTo>
                      <a:pt x="733" y="397"/>
                    </a:lnTo>
                    <a:lnTo>
                      <a:pt x="733" y="325"/>
                    </a:lnTo>
                    <a:lnTo>
                      <a:pt x="711" y="298"/>
                    </a:lnTo>
                    <a:lnTo>
                      <a:pt x="706" y="276"/>
                    </a:lnTo>
                    <a:lnTo>
                      <a:pt x="667" y="264"/>
                    </a:lnTo>
                    <a:lnTo>
                      <a:pt x="651" y="259"/>
                    </a:lnTo>
                    <a:lnTo>
                      <a:pt x="640" y="242"/>
                    </a:lnTo>
                    <a:lnTo>
                      <a:pt x="612" y="231"/>
                    </a:lnTo>
                    <a:lnTo>
                      <a:pt x="606" y="204"/>
                    </a:lnTo>
                    <a:lnTo>
                      <a:pt x="584" y="198"/>
                    </a:lnTo>
                    <a:lnTo>
                      <a:pt x="568" y="171"/>
                    </a:lnTo>
                    <a:lnTo>
                      <a:pt x="535" y="160"/>
                    </a:lnTo>
                    <a:lnTo>
                      <a:pt x="518" y="149"/>
                    </a:lnTo>
                    <a:lnTo>
                      <a:pt x="496" y="149"/>
                    </a:lnTo>
                    <a:lnTo>
                      <a:pt x="469" y="154"/>
                    </a:lnTo>
                    <a:lnTo>
                      <a:pt x="469" y="171"/>
                    </a:lnTo>
                    <a:lnTo>
                      <a:pt x="474" y="176"/>
                    </a:lnTo>
                    <a:lnTo>
                      <a:pt x="469" y="187"/>
                    </a:lnTo>
                    <a:lnTo>
                      <a:pt x="447" y="182"/>
                    </a:lnTo>
                    <a:lnTo>
                      <a:pt x="419" y="209"/>
                    </a:lnTo>
                    <a:lnTo>
                      <a:pt x="391" y="226"/>
                    </a:lnTo>
                    <a:lnTo>
                      <a:pt x="364" y="226"/>
                    </a:lnTo>
                    <a:lnTo>
                      <a:pt x="342" y="231"/>
                    </a:lnTo>
                    <a:lnTo>
                      <a:pt x="336" y="215"/>
                    </a:lnTo>
                    <a:lnTo>
                      <a:pt x="325" y="198"/>
                    </a:lnTo>
                    <a:lnTo>
                      <a:pt x="303" y="193"/>
                    </a:lnTo>
                    <a:lnTo>
                      <a:pt x="292" y="182"/>
                    </a:lnTo>
                    <a:lnTo>
                      <a:pt x="231" y="154"/>
                    </a:lnTo>
                    <a:lnTo>
                      <a:pt x="176" y="138"/>
                    </a:lnTo>
                    <a:lnTo>
                      <a:pt x="143" y="143"/>
                    </a:lnTo>
                    <a:lnTo>
                      <a:pt x="99" y="149"/>
                    </a:lnTo>
                    <a:lnTo>
                      <a:pt x="55" y="160"/>
                    </a:lnTo>
                    <a:lnTo>
                      <a:pt x="33" y="165"/>
                    </a:lnTo>
                    <a:lnTo>
                      <a:pt x="27" y="110"/>
                    </a:lnTo>
                    <a:lnTo>
                      <a:pt x="11" y="93"/>
                    </a:lnTo>
                    <a:lnTo>
                      <a:pt x="0" y="82"/>
                    </a:lnTo>
                    <a:lnTo>
                      <a:pt x="0" y="60"/>
                    </a:lnTo>
                    <a:lnTo>
                      <a:pt x="77" y="49"/>
                    </a:lnTo>
                    <a:lnTo>
                      <a:pt x="265" y="27"/>
                    </a:lnTo>
                    <a:lnTo>
                      <a:pt x="314" y="22"/>
                    </a:lnTo>
                    <a:lnTo>
                      <a:pt x="353" y="22"/>
                    </a:lnTo>
                    <a:lnTo>
                      <a:pt x="369" y="55"/>
                    </a:lnTo>
                    <a:lnTo>
                      <a:pt x="380" y="66"/>
                    </a:lnTo>
                    <a:lnTo>
                      <a:pt x="441" y="66"/>
                    </a:lnTo>
                    <a:lnTo>
                      <a:pt x="524" y="60"/>
                    </a:lnTo>
                    <a:lnTo>
                      <a:pt x="678" y="55"/>
                    </a:lnTo>
                    <a:lnTo>
                      <a:pt x="722" y="49"/>
                    </a:lnTo>
                    <a:lnTo>
                      <a:pt x="755" y="49"/>
                    </a:lnTo>
                    <a:lnTo>
                      <a:pt x="755" y="71"/>
                    </a:lnTo>
                    <a:lnTo>
                      <a:pt x="783" y="77"/>
                    </a:lnTo>
                    <a:lnTo>
                      <a:pt x="783" y="38"/>
                    </a:lnTo>
                    <a:lnTo>
                      <a:pt x="772" y="5"/>
                    </a:lnTo>
                    <a:lnTo>
                      <a:pt x="777" y="0"/>
                    </a:lnTo>
                    <a:lnTo>
                      <a:pt x="816" y="5"/>
                    </a:lnTo>
                    <a:lnTo>
                      <a:pt x="855" y="5"/>
                    </a:lnTo>
                    <a:close/>
                    <a:moveTo>
                      <a:pt x="948" y="982"/>
                    </a:moveTo>
                    <a:lnTo>
                      <a:pt x="965" y="976"/>
                    </a:lnTo>
                    <a:lnTo>
                      <a:pt x="976" y="976"/>
                    </a:lnTo>
                    <a:lnTo>
                      <a:pt x="987" y="960"/>
                    </a:lnTo>
                    <a:lnTo>
                      <a:pt x="1004" y="943"/>
                    </a:lnTo>
                    <a:lnTo>
                      <a:pt x="1015" y="949"/>
                    </a:lnTo>
                    <a:lnTo>
                      <a:pt x="1026" y="949"/>
                    </a:lnTo>
                    <a:lnTo>
                      <a:pt x="1026" y="960"/>
                    </a:lnTo>
                    <a:lnTo>
                      <a:pt x="1004" y="971"/>
                    </a:lnTo>
                    <a:lnTo>
                      <a:pt x="970" y="976"/>
                    </a:lnTo>
                    <a:lnTo>
                      <a:pt x="954" y="987"/>
                    </a:lnTo>
                    <a:lnTo>
                      <a:pt x="948" y="982"/>
                    </a:lnTo>
                    <a:close/>
                    <a:moveTo>
                      <a:pt x="1048" y="943"/>
                    </a:moveTo>
                    <a:lnTo>
                      <a:pt x="1059" y="954"/>
                    </a:lnTo>
                    <a:lnTo>
                      <a:pt x="1075" y="938"/>
                    </a:lnTo>
                    <a:lnTo>
                      <a:pt x="1114" y="904"/>
                    </a:lnTo>
                    <a:lnTo>
                      <a:pt x="1141" y="877"/>
                    </a:lnTo>
                    <a:lnTo>
                      <a:pt x="1163" y="827"/>
                    </a:lnTo>
                    <a:lnTo>
                      <a:pt x="1169" y="816"/>
                    </a:lnTo>
                    <a:lnTo>
                      <a:pt x="1169" y="789"/>
                    </a:lnTo>
                    <a:lnTo>
                      <a:pt x="1163" y="794"/>
                    </a:lnTo>
                    <a:lnTo>
                      <a:pt x="1158" y="816"/>
                    </a:lnTo>
                    <a:lnTo>
                      <a:pt x="1147" y="849"/>
                    </a:lnTo>
                    <a:lnTo>
                      <a:pt x="1125" y="888"/>
                    </a:lnTo>
                    <a:lnTo>
                      <a:pt x="1092" y="921"/>
                    </a:lnTo>
                    <a:lnTo>
                      <a:pt x="1064" y="932"/>
                    </a:lnTo>
                    <a:lnTo>
                      <a:pt x="1048" y="943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2" name="Freeform 8">
                <a:extLst/>
              </p:cNvPr>
              <p:cNvSpPr>
                <a:spLocks/>
              </p:cNvSpPr>
              <p:nvPr/>
            </p:nvSpPr>
            <p:spPr bwMode="auto">
              <a:xfrm>
                <a:off x="8761413" y="3984625"/>
                <a:ext cx="1033463" cy="779463"/>
              </a:xfrm>
              <a:custGeom>
                <a:avLst/>
                <a:gdLst>
                  <a:gd name="T0" fmla="*/ 392 w 651"/>
                  <a:gd name="T1" fmla="*/ 486 h 491"/>
                  <a:gd name="T2" fmla="*/ 381 w 651"/>
                  <a:gd name="T3" fmla="*/ 491 h 491"/>
                  <a:gd name="T4" fmla="*/ 359 w 651"/>
                  <a:gd name="T5" fmla="*/ 480 h 491"/>
                  <a:gd name="T6" fmla="*/ 353 w 651"/>
                  <a:gd name="T7" fmla="*/ 469 h 491"/>
                  <a:gd name="T8" fmla="*/ 348 w 651"/>
                  <a:gd name="T9" fmla="*/ 442 h 491"/>
                  <a:gd name="T10" fmla="*/ 331 w 651"/>
                  <a:gd name="T11" fmla="*/ 425 h 491"/>
                  <a:gd name="T12" fmla="*/ 309 w 651"/>
                  <a:gd name="T13" fmla="*/ 420 h 491"/>
                  <a:gd name="T14" fmla="*/ 298 w 651"/>
                  <a:gd name="T15" fmla="*/ 387 h 491"/>
                  <a:gd name="T16" fmla="*/ 276 w 651"/>
                  <a:gd name="T17" fmla="*/ 342 h 491"/>
                  <a:gd name="T18" fmla="*/ 248 w 651"/>
                  <a:gd name="T19" fmla="*/ 326 h 491"/>
                  <a:gd name="T20" fmla="*/ 232 w 651"/>
                  <a:gd name="T21" fmla="*/ 315 h 491"/>
                  <a:gd name="T22" fmla="*/ 221 w 651"/>
                  <a:gd name="T23" fmla="*/ 293 h 491"/>
                  <a:gd name="T24" fmla="*/ 204 w 651"/>
                  <a:gd name="T25" fmla="*/ 282 h 491"/>
                  <a:gd name="T26" fmla="*/ 188 w 651"/>
                  <a:gd name="T27" fmla="*/ 271 h 491"/>
                  <a:gd name="T28" fmla="*/ 171 w 651"/>
                  <a:gd name="T29" fmla="*/ 249 h 491"/>
                  <a:gd name="T30" fmla="*/ 149 w 651"/>
                  <a:gd name="T31" fmla="*/ 232 h 491"/>
                  <a:gd name="T32" fmla="*/ 116 w 651"/>
                  <a:gd name="T33" fmla="*/ 221 h 491"/>
                  <a:gd name="T34" fmla="*/ 116 w 651"/>
                  <a:gd name="T35" fmla="*/ 210 h 491"/>
                  <a:gd name="T36" fmla="*/ 94 w 651"/>
                  <a:gd name="T37" fmla="*/ 188 h 491"/>
                  <a:gd name="T38" fmla="*/ 94 w 651"/>
                  <a:gd name="T39" fmla="*/ 177 h 491"/>
                  <a:gd name="T40" fmla="*/ 66 w 651"/>
                  <a:gd name="T41" fmla="*/ 138 h 491"/>
                  <a:gd name="T42" fmla="*/ 44 w 651"/>
                  <a:gd name="T43" fmla="*/ 138 h 491"/>
                  <a:gd name="T44" fmla="*/ 11 w 651"/>
                  <a:gd name="T45" fmla="*/ 122 h 491"/>
                  <a:gd name="T46" fmla="*/ 0 w 651"/>
                  <a:gd name="T47" fmla="*/ 111 h 491"/>
                  <a:gd name="T48" fmla="*/ 0 w 651"/>
                  <a:gd name="T49" fmla="*/ 100 h 491"/>
                  <a:gd name="T50" fmla="*/ 6 w 651"/>
                  <a:gd name="T51" fmla="*/ 83 h 491"/>
                  <a:gd name="T52" fmla="*/ 22 w 651"/>
                  <a:gd name="T53" fmla="*/ 78 h 491"/>
                  <a:gd name="T54" fmla="*/ 22 w 651"/>
                  <a:gd name="T55" fmla="*/ 61 h 491"/>
                  <a:gd name="T56" fmla="*/ 66 w 651"/>
                  <a:gd name="T57" fmla="*/ 45 h 491"/>
                  <a:gd name="T58" fmla="*/ 133 w 651"/>
                  <a:gd name="T59" fmla="*/ 11 h 491"/>
                  <a:gd name="T60" fmla="*/ 188 w 651"/>
                  <a:gd name="T61" fmla="*/ 6 h 491"/>
                  <a:gd name="T62" fmla="*/ 309 w 651"/>
                  <a:gd name="T63" fmla="*/ 0 h 491"/>
                  <a:gd name="T64" fmla="*/ 326 w 651"/>
                  <a:gd name="T65" fmla="*/ 17 h 491"/>
                  <a:gd name="T66" fmla="*/ 337 w 651"/>
                  <a:gd name="T67" fmla="*/ 39 h 491"/>
                  <a:gd name="T68" fmla="*/ 370 w 651"/>
                  <a:gd name="T69" fmla="*/ 34 h 491"/>
                  <a:gd name="T70" fmla="*/ 458 w 651"/>
                  <a:gd name="T71" fmla="*/ 22 h 491"/>
                  <a:gd name="T72" fmla="*/ 480 w 651"/>
                  <a:gd name="T73" fmla="*/ 28 h 491"/>
                  <a:gd name="T74" fmla="*/ 574 w 651"/>
                  <a:gd name="T75" fmla="*/ 83 h 491"/>
                  <a:gd name="T76" fmla="*/ 651 w 651"/>
                  <a:gd name="T77" fmla="*/ 144 h 491"/>
                  <a:gd name="T78" fmla="*/ 607 w 651"/>
                  <a:gd name="T79" fmla="*/ 188 h 491"/>
                  <a:gd name="T80" fmla="*/ 590 w 651"/>
                  <a:gd name="T81" fmla="*/ 232 h 491"/>
                  <a:gd name="T82" fmla="*/ 585 w 651"/>
                  <a:gd name="T83" fmla="*/ 276 h 491"/>
                  <a:gd name="T84" fmla="*/ 574 w 651"/>
                  <a:gd name="T85" fmla="*/ 282 h 491"/>
                  <a:gd name="T86" fmla="*/ 568 w 651"/>
                  <a:gd name="T87" fmla="*/ 304 h 491"/>
                  <a:gd name="T88" fmla="*/ 546 w 651"/>
                  <a:gd name="T89" fmla="*/ 309 h 491"/>
                  <a:gd name="T90" fmla="*/ 535 w 651"/>
                  <a:gd name="T91" fmla="*/ 337 h 491"/>
                  <a:gd name="T92" fmla="*/ 513 w 651"/>
                  <a:gd name="T93" fmla="*/ 354 h 491"/>
                  <a:gd name="T94" fmla="*/ 497 w 651"/>
                  <a:gd name="T95" fmla="*/ 381 h 491"/>
                  <a:gd name="T96" fmla="*/ 486 w 651"/>
                  <a:gd name="T97" fmla="*/ 387 h 491"/>
                  <a:gd name="T98" fmla="*/ 458 w 651"/>
                  <a:gd name="T99" fmla="*/ 409 h 491"/>
                  <a:gd name="T100" fmla="*/ 436 w 651"/>
                  <a:gd name="T101" fmla="*/ 414 h 491"/>
                  <a:gd name="T102" fmla="*/ 441 w 651"/>
                  <a:gd name="T103" fmla="*/ 436 h 491"/>
                  <a:gd name="T104" fmla="*/ 408 w 651"/>
                  <a:gd name="T105" fmla="*/ 475 h 491"/>
                  <a:gd name="T106" fmla="*/ 392 w 651"/>
                  <a:gd name="T107" fmla="*/ 486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1" h="491">
                    <a:moveTo>
                      <a:pt x="392" y="486"/>
                    </a:moveTo>
                    <a:lnTo>
                      <a:pt x="381" y="491"/>
                    </a:lnTo>
                    <a:lnTo>
                      <a:pt x="359" y="480"/>
                    </a:lnTo>
                    <a:lnTo>
                      <a:pt x="353" y="469"/>
                    </a:lnTo>
                    <a:lnTo>
                      <a:pt x="348" y="442"/>
                    </a:lnTo>
                    <a:lnTo>
                      <a:pt x="331" y="425"/>
                    </a:lnTo>
                    <a:lnTo>
                      <a:pt x="309" y="420"/>
                    </a:lnTo>
                    <a:lnTo>
                      <a:pt x="298" y="387"/>
                    </a:lnTo>
                    <a:lnTo>
                      <a:pt x="276" y="342"/>
                    </a:lnTo>
                    <a:lnTo>
                      <a:pt x="248" y="326"/>
                    </a:lnTo>
                    <a:lnTo>
                      <a:pt x="232" y="315"/>
                    </a:lnTo>
                    <a:lnTo>
                      <a:pt x="221" y="293"/>
                    </a:lnTo>
                    <a:lnTo>
                      <a:pt x="204" y="282"/>
                    </a:lnTo>
                    <a:lnTo>
                      <a:pt x="188" y="271"/>
                    </a:lnTo>
                    <a:lnTo>
                      <a:pt x="171" y="249"/>
                    </a:lnTo>
                    <a:lnTo>
                      <a:pt x="149" y="232"/>
                    </a:lnTo>
                    <a:lnTo>
                      <a:pt x="116" y="221"/>
                    </a:lnTo>
                    <a:lnTo>
                      <a:pt x="116" y="210"/>
                    </a:lnTo>
                    <a:lnTo>
                      <a:pt x="94" y="188"/>
                    </a:lnTo>
                    <a:lnTo>
                      <a:pt x="94" y="177"/>
                    </a:lnTo>
                    <a:lnTo>
                      <a:pt x="66" y="138"/>
                    </a:lnTo>
                    <a:lnTo>
                      <a:pt x="44" y="138"/>
                    </a:lnTo>
                    <a:lnTo>
                      <a:pt x="11" y="122"/>
                    </a:lnTo>
                    <a:lnTo>
                      <a:pt x="0" y="111"/>
                    </a:lnTo>
                    <a:lnTo>
                      <a:pt x="0" y="100"/>
                    </a:lnTo>
                    <a:lnTo>
                      <a:pt x="6" y="83"/>
                    </a:lnTo>
                    <a:lnTo>
                      <a:pt x="22" y="78"/>
                    </a:lnTo>
                    <a:lnTo>
                      <a:pt x="22" y="61"/>
                    </a:lnTo>
                    <a:lnTo>
                      <a:pt x="66" y="45"/>
                    </a:lnTo>
                    <a:lnTo>
                      <a:pt x="133" y="11"/>
                    </a:lnTo>
                    <a:lnTo>
                      <a:pt x="188" y="6"/>
                    </a:lnTo>
                    <a:lnTo>
                      <a:pt x="309" y="0"/>
                    </a:lnTo>
                    <a:lnTo>
                      <a:pt x="326" y="17"/>
                    </a:lnTo>
                    <a:lnTo>
                      <a:pt x="337" y="39"/>
                    </a:lnTo>
                    <a:lnTo>
                      <a:pt x="370" y="34"/>
                    </a:lnTo>
                    <a:lnTo>
                      <a:pt x="458" y="22"/>
                    </a:lnTo>
                    <a:lnTo>
                      <a:pt x="480" y="28"/>
                    </a:lnTo>
                    <a:lnTo>
                      <a:pt x="574" y="83"/>
                    </a:lnTo>
                    <a:lnTo>
                      <a:pt x="651" y="144"/>
                    </a:lnTo>
                    <a:lnTo>
                      <a:pt x="607" y="188"/>
                    </a:lnTo>
                    <a:lnTo>
                      <a:pt x="590" y="232"/>
                    </a:lnTo>
                    <a:lnTo>
                      <a:pt x="585" y="276"/>
                    </a:lnTo>
                    <a:lnTo>
                      <a:pt x="574" y="282"/>
                    </a:lnTo>
                    <a:lnTo>
                      <a:pt x="568" y="304"/>
                    </a:lnTo>
                    <a:lnTo>
                      <a:pt x="546" y="309"/>
                    </a:lnTo>
                    <a:lnTo>
                      <a:pt x="535" y="337"/>
                    </a:lnTo>
                    <a:lnTo>
                      <a:pt x="513" y="354"/>
                    </a:lnTo>
                    <a:lnTo>
                      <a:pt x="497" y="381"/>
                    </a:lnTo>
                    <a:lnTo>
                      <a:pt x="486" y="387"/>
                    </a:lnTo>
                    <a:lnTo>
                      <a:pt x="458" y="409"/>
                    </a:lnTo>
                    <a:lnTo>
                      <a:pt x="436" y="414"/>
                    </a:lnTo>
                    <a:lnTo>
                      <a:pt x="441" y="436"/>
                    </a:lnTo>
                    <a:lnTo>
                      <a:pt x="408" y="475"/>
                    </a:lnTo>
                    <a:lnTo>
                      <a:pt x="392" y="48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3" name="Freeform 9">
                <a:extLst/>
              </p:cNvPr>
              <p:cNvSpPr>
                <a:spLocks/>
              </p:cNvSpPr>
              <p:nvPr/>
            </p:nvSpPr>
            <p:spPr bwMode="auto">
              <a:xfrm>
                <a:off x="8288338" y="4090988"/>
                <a:ext cx="1095375" cy="1146175"/>
              </a:xfrm>
              <a:custGeom>
                <a:avLst/>
                <a:gdLst>
                  <a:gd name="T0" fmla="*/ 127 w 690"/>
                  <a:gd name="T1" fmla="*/ 22 h 722"/>
                  <a:gd name="T2" fmla="*/ 0 w 690"/>
                  <a:gd name="T3" fmla="*/ 33 h 722"/>
                  <a:gd name="T4" fmla="*/ 6 w 690"/>
                  <a:gd name="T5" fmla="*/ 66 h 722"/>
                  <a:gd name="T6" fmla="*/ 34 w 690"/>
                  <a:gd name="T7" fmla="*/ 149 h 722"/>
                  <a:gd name="T8" fmla="*/ 61 w 690"/>
                  <a:gd name="T9" fmla="*/ 270 h 722"/>
                  <a:gd name="T10" fmla="*/ 83 w 690"/>
                  <a:gd name="T11" fmla="*/ 353 h 722"/>
                  <a:gd name="T12" fmla="*/ 122 w 690"/>
                  <a:gd name="T13" fmla="*/ 424 h 722"/>
                  <a:gd name="T14" fmla="*/ 138 w 690"/>
                  <a:gd name="T15" fmla="*/ 458 h 722"/>
                  <a:gd name="T16" fmla="*/ 127 w 690"/>
                  <a:gd name="T17" fmla="*/ 507 h 722"/>
                  <a:gd name="T18" fmla="*/ 122 w 690"/>
                  <a:gd name="T19" fmla="*/ 546 h 722"/>
                  <a:gd name="T20" fmla="*/ 133 w 690"/>
                  <a:gd name="T21" fmla="*/ 618 h 722"/>
                  <a:gd name="T22" fmla="*/ 133 w 690"/>
                  <a:gd name="T23" fmla="*/ 640 h 722"/>
                  <a:gd name="T24" fmla="*/ 149 w 690"/>
                  <a:gd name="T25" fmla="*/ 673 h 722"/>
                  <a:gd name="T26" fmla="*/ 177 w 690"/>
                  <a:gd name="T27" fmla="*/ 711 h 722"/>
                  <a:gd name="T28" fmla="*/ 315 w 690"/>
                  <a:gd name="T29" fmla="*/ 706 h 722"/>
                  <a:gd name="T30" fmla="*/ 513 w 690"/>
                  <a:gd name="T31" fmla="*/ 695 h 722"/>
                  <a:gd name="T32" fmla="*/ 552 w 690"/>
                  <a:gd name="T33" fmla="*/ 717 h 722"/>
                  <a:gd name="T34" fmla="*/ 568 w 690"/>
                  <a:gd name="T35" fmla="*/ 689 h 722"/>
                  <a:gd name="T36" fmla="*/ 568 w 690"/>
                  <a:gd name="T37" fmla="*/ 645 h 722"/>
                  <a:gd name="T38" fmla="*/ 646 w 690"/>
                  <a:gd name="T39" fmla="*/ 651 h 722"/>
                  <a:gd name="T40" fmla="*/ 657 w 690"/>
                  <a:gd name="T41" fmla="*/ 529 h 722"/>
                  <a:gd name="T42" fmla="*/ 662 w 690"/>
                  <a:gd name="T43" fmla="*/ 480 h 722"/>
                  <a:gd name="T44" fmla="*/ 684 w 690"/>
                  <a:gd name="T45" fmla="*/ 424 h 722"/>
                  <a:gd name="T46" fmla="*/ 651 w 690"/>
                  <a:gd name="T47" fmla="*/ 419 h 722"/>
                  <a:gd name="T48" fmla="*/ 640 w 690"/>
                  <a:gd name="T49" fmla="*/ 380 h 722"/>
                  <a:gd name="T50" fmla="*/ 602 w 690"/>
                  <a:gd name="T51" fmla="*/ 358 h 722"/>
                  <a:gd name="T52" fmla="*/ 568 w 690"/>
                  <a:gd name="T53" fmla="*/ 275 h 722"/>
                  <a:gd name="T54" fmla="*/ 524 w 690"/>
                  <a:gd name="T55" fmla="*/ 248 h 722"/>
                  <a:gd name="T56" fmla="*/ 497 w 690"/>
                  <a:gd name="T57" fmla="*/ 215 h 722"/>
                  <a:gd name="T58" fmla="*/ 464 w 690"/>
                  <a:gd name="T59" fmla="*/ 182 h 722"/>
                  <a:gd name="T60" fmla="*/ 409 w 690"/>
                  <a:gd name="T61" fmla="*/ 154 h 722"/>
                  <a:gd name="T62" fmla="*/ 386 w 690"/>
                  <a:gd name="T63" fmla="*/ 121 h 722"/>
                  <a:gd name="T64" fmla="*/ 359 w 690"/>
                  <a:gd name="T65" fmla="*/ 77 h 722"/>
                  <a:gd name="T66" fmla="*/ 304 w 690"/>
                  <a:gd name="T67" fmla="*/ 55 h 722"/>
                  <a:gd name="T68" fmla="*/ 293 w 690"/>
                  <a:gd name="T69" fmla="*/ 33 h 722"/>
                  <a:gd name="T70" fmla="*/ 315 w 690"/>
                  <a:gd name="T71" fmla="*/ 11 h 722"/>
                  <a:gd name="T72" fmla="*/ 309 w 690"/>
                  <a:gd name="T73" fmla="*/ 0 h 722"/>
                  <a:gd name="T74" fmla="*/ 215 w 690"/>
                  <a:gd name="T75" fmla="*/ 1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90" h="722">
                    <a:moveTo>
                      <a:pt x="160" y="16"/>
                    </a:moveTo>
                    <a:lnTo>
                      <a:pt x="127" y="22"/>
                    </a:lnTo>
                    <a:lnTo>
                      <a:pt x="67" y="27"/>
                    </a:lnTo>
                    <a:lnTo>
                      <a:pt x="0" y="33"/>
                    </a:lnTo>
                    <a:lnTo>
                      <a:pt x="0" y="49"/>
                    </a:lnTo>
                    <a:lnTo>
                      <a:pt x="6" y="66"/>
                    </a:lnTo>
                    <a:lnTo>
                      <a:pt x="6" y="93"/>
                    </a:lnTo>
                    <a:lnTo>
                      <a:pt x="34" y="149"/>
                    </a:lnTo>
                    <a:lnTo>
                      <a:pt x="50" y="220"/>
                    </a:lnTo>
                    <a:lnTo>
                      <a:pt x="61" y="270"/>
                    </a:lnTo>
                    <a:lnTo>
                      <a:pt x="72" y="303"/>
                    </a:lnTo>
                    <a:lnTo>
                      <a:pt x="83" y="353"/>
                    </a:lnTo>
                    <a:lnTo>
                      <a:pt x="100" y="402"/>
                    </a:lnTo>
                    <a:lnTo>
                      <a:pt x="122" y="424"/>
                    </a:lnTo>
                    <a:lnTo>
                      <a:pt x="122" y="452"/>
                    </a:lnTo>
                    <a:lnTo>
                      <a:pt x="138" y="458"/>
                    </a:lnTo>
                    <a:lnTo>
                      <a:pt x="138" y="474"/>
                    </a:lnTo>
                    <a:lnTo>
                      <a:pt x="127" y="507"/>
                    </a:lnTo>
                    <a:lnTo>
                      <a:pt x="122" y="529"/>
                    </a:lnTo>
                    <a:lnTo>
                      <a:pt x="122" y="546"/>
                    </a:lnTo>
                    <a:lnTo>
                      <a:pt x="133" y="579"/>
                    </a:lnTo>
                    <a:lnTo>
                      <a:pt x="133" y="618"/>
                    </a:lnTo>
                    <a:lnTo>
                      <a:pt x="127" y="634"/>
                    </a:lnTo>
                    <a:lnTo>
                      <a:pt x="133" y="640"/>
                    </a:lnTo>
                    <a:lnTo>
                      <a:pt x="144" y="645"/>
                    </a:lnTo>
                    <a:lnTo>
                      <a:pt x="149" y="673"/>
                    </a:lnTo>
                    <a:lnTo>
                      <a:pt x="166" y="700"/>
                    </a:lnTo>
                    <a:lnTo>
                      <a:pt x="177" y="711"/>
                    </a:lnTo>
                    <a:lnTo>
                      <a:pt x="238" y="711"/>
                    </a:lnTo>
                    <a:lnTo>
                      <a:pt x="315" y="706"/>
                    </a:lnTo>
                    <a:lnTo>
                      <a:pt x="475" y="700"/>
                    </a:lnTo>
                    <a:lnTo>
                      <a:pt x="513" y="695"/>
                    </a:lnTo>
                    <a:lnTo>
                      <a:pt x="546" y="695"/>
                    </a:lnTo>
                    <a:lnTo>
                      <a:pt x="552" y="717"/>
                    </a:lnTo>
                    <a:lnTo>
                      <a:pt x="568" y="722"/>
                    </a:lnTo>
                    <a:lnTo>
                      <a:pt x="568" y="689"/>
                    </a:lnTo>
                    <a:lnTo>
                      <a:pt x="557" y="656"/>
                    </a:lnTo>
                    <a:lnTo>
                      <a:pt x="568" y="645"/>
                    </a:lnTo>
                    <a:lnTo>
                      <a:pt x="613" y="651"/>
                    </a:lnTo>
                    <a:lnTo>
                      <a:pt x="646" y="651"/>
                    </a:lnTo>
                    <a:lnTo>
                      <a:pt x="640" y="607"/>
                    </a:lnTo>
                    <a:lnTo>
                      <a:pt x="657" y="529"/>
                    </a:lnTo>
                    <a:lnTo>
                      <a:pt x="668" y="502"/>
                    </a:lnTo>
                    <a:lnTo>
                      <a:pt x="662" y="480"/>
                    </a:lnTo>
                    <a:lnTo>
                      <a:pt x="690" y="435"/>
                    </a:lnTo>
                    <a:lnTo>
                      <a:pt x="684" y="424"/>
                    </a:lnTo>
                    <a:lnTo>
                      <a:pt x="673" y="430"/>
                    </a:lnTo>
                    <a:lnTo>
                      <a:pt x="651" y="419"/>
                    </a:lnTo>
                    <a:lnTo>
                      <a:pt x="646" y="408"/>
                    </a:lnTo>
                    <a:lnTo>
                      <a:pt x="640" y="380"/>
                    </a:lnTo>
                    <a:lnTo>
                      <a:pt x="624" y="364"/>
                    </a:lnTo>
                    <a:lnTo>
                      <a:pt x="602" y="358"/>
                    </a:lnTo>
                    <a:lnTo>
                      <a:pt x="590" y="325"/>
                    </a:lnTo>
                    <a:lnTo>
                      <a:pt x="568" y="275"/>
                    </a:lnTo>
                    <a:lnTo>
                      <a:pt x="541" y="264"/>
                    </a:lnTo>
                    <a:lnTo>
                      <a:pt x="524" y="248"/>
                    </a:lnTo>
                    <a:lnTo>
                      <a:pt x="513" y="231"/>
                    </a:lnTo>
                    <a:lnTo>
                      <a:pt x="497" y="215"/>
                    </a:lnTo>
                    <a:lnTo>
                      <a:pt x="480" y="204"/>
                    </a:lnTo>
                    <a:lnTo>
                      <a:pt x="464" y="182"/>
                    </a:lnTo>
                    <a:lnTo>
                      <a:pt x="442" y="165"/>
                    </a:lnTo>
                    <a:lnTo>
                      <a:pt x="409" y="154"/>
                    </a:lnTo>
                    <a:lnTo>
                      <a:pt x="403" y="143"/>
                    </a:lnTo>
                    <a:lnTo>
                      <a:pt x="386" y="121"/>
                    </a:lnTo>
                    <a:lnTo>
                      <a:pt x="381" y="110"/>
                    </a:lnTo>
                    <a:lnTo>
                      <a:pt x="359" y="77"/>
                    </a:lnTo>
                    <a:lnTo>
                      <a:pt x="331" y="77"/>
                    </a:lnTo>
                    <a:lnTo>
                      <a:pt x="304" y="55"/>
                    </a:lnTo>
                    <a:lnTo>
                      <a:pt x="293" y="44"/>
                    </a:lnTo>
                    <a:lnTo>
                      <a:pt x="293" y="33"/>
                    </a:lnTo>
                    <a:lnTo>
                      <a:pt x="298" y="16"/>
                    </a:lnTo>
                    <a:lnTo>
                      <a:pt x="315" y="11"/>
                    </a:lnTo>
                    <a:lnTo>
                      <a:pt x="304" y="0"/>
                    </a:lnTo>
                    <a:lnTo>
                      <a:pt x="309" y="0"/>
                    </a:lnTo>
                    <a:lnTo>
                      <a:pt x="265" y="5"/>
                    </a:lnTo>
                    <a:lnTo>
                      <a:pt x="215" y="11"/>
                    </a:lnTo>
                    <a:lnTo>
                      <a:pt x="160" y="1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4" name="Freeform 10">
                <a:extLst/>
              </p:cNvPr>
              <p:cNvSpPr>
                <a:spLocks/>
              </p:cNvSpPr>
              <p:nvPr/>
            </p:nvSpPr>
            <p:spPr bwMode="auto">
              <a:xfrm>
                <a:off x="7747000" y="4151313"/>
                <a:ext cx="769938" cy="1270000"/>
              </a:xfrm>
              <a:custGeom>
                <a:avLst/>
                <a:gdLst>
                  <a:gd name="T0" fmla="*/ 33 w 485"/>
                  <a:gd name="T1" fmla="*/ 778 h 800"/>
                  <a:gd name="T2" fmla="*/ 22 w 485"/>
                  <a:gd name="T3" fmla="*/ 662 h 800"/>
                  <a:gd name="T4" fmla="*/ 0 w 485"/>
                  <a:gd name="T5" fmla="*/ 524 h 800"/>
                  <a:gd name="T6" fmla="*/ 5 w 485"/>
                  <a:gd name="T7" fmla="*/ 425 h 800"/>
                  <a:gd name="T8" fmla="*/ 11 w 485"/>
                  <a:gd name="T9" fmla="*/ 193 h 800"/>
                  <a:gd name="T10" fmla="*/ 5 w 485"/>
                  <a:gd name="T11" fmla="*/ 72 h 800"/>
                  <a:gd name="T12" fmla="*/ 11 w 485"/>
                  <a:gd name="T13" fmla="*/ 28 h 800"/>
                  <a:gd name="T14" fmla="*/ 66 w 485"/>
                  <a:gd name="T15" fmla="*/ 22 h 800"/>
                  <a:gd name="T16" fmla="*/ 270 w 485"/>
                  <a:gd name="T17" fmla="*/ 6 h 800"/>
                  <a:gd name="T18" fmla="*/ 336 w 485"/>
                  <a:gd name="T19" fmla="*/ 0 h 800"/>
                  <a:gd name="T20" fmla="*/ 336 w 485"/>
                  <a:gd name="T21" fmla="*/ 17 h 800"/>
                  <a:gd name="T22" fmla="*/ 336 w 485"/>
                  <a:gd name="T23" fmla="*/ 28 h 800"/>
                  <a:gd name="T24" fmla="*/ 341 w 485"/>
                  <a:gd name="T25" fmla="*/ 55 h 800"/>
                  <a:gd name="T26" fmla="*/ 363 w 485"/>
                  <a:gd name="T27" fmla="*/ 116 h 800"/>
                  <a:gd name="T28" fmla="*/ 386 w 485"/>
                  <a:gd name="T29" fmla="*/ 188 h 800"/>
                  <a:gd name="T30" fmla="*/ 397 w 485"/>
                  <a:gd name="T31" fmla="*/ 232 h 800"/>
                  <a:gd name="T32" fmla="*/ 408 w 485"/>
                  <a:gd name="T33" fmla="*/ 265 h 800"/>
                  <a:gd name="T34" fmla="*/ 419 w 485"/>
                  <a:gd name="T35" fmla="*/ 320 h 800"/>
                  <a:gd name="T36" fmla="*/ 430 w 485"/>
                  <a:gd name="T37" fmla="*/ 364 h 800"/>
                  <a:gd name="T38" fmla="*/ 452 w 485"/>
                  <a:gd name="T39" fmla="*/ 392 h 800"/>
                  <a:gd name="T40" fmla="*/ 452 w 485"/>
                  <a:gd name="T41" fmla="*/ 414 h 800"/>
                  <a:gd name="T42" fmla="*/ 468 w 485"/>
                  <a:gd name="T43" fmla="*/ 420 h 800"/>
                  <a:gd name="T44" fmla="*/ 468 w 485"/>
                  <a:gd name="T45" fmla="*/ 436 h 800"/>
                  <a:gd name="T46" fmla="*/ 457 w 485"/>
                  <a:gd name="T47" fmla="*/ 469 h 800"/>
                  <a:gd name="T48" fmla="*/ 452 w 485"/>
                  <a:gd name="T49" fmla="*/ 497 h 800"/>
                  <a:gd name="T50" fmla="*/ 452 w 485"/>
                  <a:gd name="T51" fmla="*/ 508 h 800"/>
                  <a:gd name="T52" fmla="*/ 463 w 485"/>
                  <a:gd name="T53" fmla="*/ 541 h 800"/>
                  <a:gd name="T54" fmla="*/ 468 w 485"/>
                  <a:gd name="T55" fmla="*/ 580 h 800"/>
                  <a:gd name="T56" fmla="*/ 463 w 485"/>
                  <a:gd name="T57" fmla="*/ 596 h 800"/>
                  <a:gd name="T58" fmla="*/ 463 w 485"/>
                  <a:gd name="T59" fmla="*/ 607 h 800"/>
                  <a:gd name="T60" fmla="*/ 474 w 485"/>
                  <a:gd name="T61" fmla="*/ 613 h 800"/>
                  <a:gd name="T62" fmla="*/ 485 w 485"/>
                  <a:gd name="T63" fmla="*/ 629 h 800"/>
                  <a:gd name="T64" fmla="*/ 435 w 485"/>
                  <a:gd name="T65" fmla="*/ 629 h 800"/>
                  <a:gd name="T66" fmla="*/ 386 w 485"/>
                  <a:gd name="T67" fmla="*/ 635 h 800"/>
                  <a:gd name="T68" fmla="*/ 198 w 485"/>
                  <a:gd name="T69" fmla="*/ 657 h 800"/>
                  <a:gd name="T70" fmla="*/ 121 w 485"/>
                  <a:gd name="T71" fmla="*/ 668 h 800"/>
                  <a:gd name="T72" fmla="*/ 121 w 485"/>
                  <a:gd name="T73" fmla="*/ 695 h 800"/>
                  <a:gd name="T74" fmla="*/ 137 w 485"/>
                  <a:gd name="T75" fmla="*/ 706 h 800"/>
                  <a:gd name="T76" fmla="*/ 154 w 485"/>
                  <a:gd name="T77" fmla="*/ 723 h 800"/>
                  <a:gd name="T78" fmla="*/ 159 w 485"/>
                  <a:gd name="T79" fmla="*/ 778 h 800"/>
                  <a:gd name="T80" fmla="*/ 115 w 485"/>
                  <a:gd name="T81" fmla="*/ 800 h 800"/>
                  <a:gd name="T82" fmla="*/ 99 w 485"/>
                  <a:gd name="T83" fmla="*/ 795 h 800"/>
                  <a:gd name="T84" fmla="*/ 115 w 485"/>
                  <a:gd name="T85" fmla="*/ 784 h 800"/>
                  <a:gd name="T86" fmla="*/ 115 w 485"/>
                  <a:gd name="T87" fmla="*/ 773 h 800"/>
                  <a:gd name="T88" fmla="*/ 93 w 485"/>
                  <a:gd name="T89" fmla="*/ 729 h 800"/>
                  <a:gd name="T90" fmla="*/ 77 w 485"/>
                  <a:gd name="T91" fmla="*/ 723 h 800"/>
                  <a:gd name="T92" fmla="*/ 66 w 485"/>
                  <a:gd name="T93" fmla="*/ 756 h 800"/>
                  <a:gd name="T94" fmla="*/ 60 w 485"/>
                  <a:gd name="T95" fmla="*/ 778 h 800"/>
                  <a:gd name="T96" fmla="*/ 55 w 485"/>
                  <a:gd name="T97" fmla="*/ 778 h 800"/>
                  <a:gd name="T98" fmla="*/ 33 w 485"/>
                  <a:gd name="T99" fmla="*/ 778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5" h="800">
                    <a:moveTo>
                      <a:pt x="33" y="778"/>
                    </a:moveTo>
                    <a:lnTo>
                      <a:pt x="22" y="662"/>
                    </a:lnTo>
                    <a:lnTo>
                      <a:pt x="0" y="524"/>
                    </a:lnTo>
                    <a:lnTo>
                      <a:pt x="5" y="425"/>
                    </a:lnTo>
                    <a:lnTo>
                      <a:pt x="11" y="193"/>
                    </a:lnTo>
                    <a:lnTo>
                      <a:pt x="5" y="72"/>
                    </a:lnTo>
                    <a:lnTo>
                      <a:pt x="11" y="28"/>
                    </a:lnTo>
                    <a:lnTo>
                      <a:pt x="66" y="22"/>
                    </a:lnTo>
                    <a:lnTo>
                      <a:pt x="270" y="6"/>
                    </a:lnTo>
                    <a:lnTo>
                      <a:pt x="336" y="0"/>
                    </a:lnTo>
                    <a:lnTo>
                      <a:pt x="336" y="17"/>
                    </a:lnTo>
                    <a:lnTo>
                      <a:pt x="336" y="28"/>
                    </a:lnTo>
                    <a:lnTo>
                      <a:pt x="341" y="55"/>
                    </a:lnTo>
                    <a:lnTo>
                      <a:pt x="363" y="116"/>
                    </a:lnTo>
                    <a:lnTo>
                      <a:pt x="386" y="188"/>
                    </a:lnTo>
                    <a:lnTo>
                      <a:pt x="397" y="232"/>
                    </a:lnTo>
                    <a:lnTo>
                      <a:pt x="408" y="265"/>
                    </a:lnTo>
                    <a:lnTo>
                      <a:pt x="419" y="320"/>
                    </a:lnTo>
                    <a:lnTo>
                      <a:pt x="430" y="364"/>
                    </a:lnTo>
                    <a:lnTo>
                      <a:pt x="452" y="392"/>
                    </a:lnTo>
                    <a:lnTo>
                      <a:pt x="452" y="414"/>
                    </a:lnTo>
                    <a:lnTo>
                      <a:pt x="468" y="420"/>
                    </a:lnTo>
                    <a:lnTo>
                      <a:pt x="468" y="436"/>
                    </a:lnTo>
                    <a:lnTo>
                      <a:pt x="457" y="469"/>
                    </a:lnTo>
                    <a:lnTo>
                      <a:pt x="452" y="497"/>
                    </a:lnTo>
                    <a:lnTo>
                      <a:pt x="452" y="508"/>
                    </a:lnTo>
                    <a:lnTo>
                      <a:pt x="463" y="541"/>
                    </a:lnTo>
                    <a:lnTo>
                      <a:pt x="468" y="580"/>
                    </a:lnTo>
                    <a:lnTo>
                      <a:pt x="463" y="596"/>
                    </a:lnTo>
                    <a:lnTo>
                      <a:pt x="463" y="607"/>
                    </a:lnTo>
                    <a:lnTo>
                      <a:pt x="474" y="613"/>
                    </a:lnTo>
                    <a:lnTo>
                      <a:pt x="485" y="629"/>
                    </a:lnTo>
                    <a:lnTo>
                      <a:pt x="435" y="629"/>
                    </a:lnTo>
                    <a:lnTo>
                      <a:pt x="386" y="635"/>
                    </a:lnTo>
                    <a:lnTo>
                      <a:pt x="198" y="657"/>
                    </a:lnTo>
                    <a:lnTo>
                      <a:pt x="121" y="668"/>
                    </a:lnTo>
                    <a:lnTo>
                      <a:pt x="121" y="695"/>
                    </a:lnTo>
                    <a:lnTo>
                      <a:pt x="137" y="706"/>
                    </a:lnTo>
                    <a:lnTo>
                      <a:pt x="154" y="723"/>
                    </a:lnTo>
                    <a:lnTo>
                      <a:pt x="159" y="778"/>
                    </a:lnTo>
                    <a:lnTo>
                      <a:pt x="115" y="800"/>
                    </a:lnTo>
                    <a:lnTo>
                      <a:pt x="99" y="795"/>
                    </a:lnTo>
                    <a:lnTo>
                      <a:pt x="115" y="784"/>
                    </a:lnTo>
                    <a:lnTo>
                      <a:pt x="115" y="773"/>
                    </a:lnTo>
                    <a:lnTo>
                      <a:pt x="93" y="729"/>
                    </a:lnTo>
                    <a:lnTo>
                      <a:pt x="77" y="723"/>
                    </a:lnTo>
                    <a:lnTo>
                      <a:pt x="66" y="756"/>
                    </a:lnTo>
                    <a:lnTo>
                      <a:pt x="60" y="778"/>
                    </a:lnTo>
                    <a:lnTo>
                      <a:pt x="55" y="778"/>
                    </a:lnTo>
                    <a:lnTo>
                      <a:pt x="33" y="778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5" name="Freeform 1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542338" y="3416300"/>
                <a:ext cx="1812925" cy="787400"/>
              </a:xfrm>
              <a:custGeom>
                <a:avLst/>
                <a:gdLst>
                  <a:gd name="T0" fmla="*/ 193 w 207"/>
                  <a:gd name="T1" fmla="*/ 7 h 90"/>
                  <a:gd name="T2" fmla="*/ 201 w 207"/>
                  <a:gd name="T3" fmla="*/ 18 h 90"/>
                  <a:gd name="T4" fmla="*/ 198 w 207"/>
                  <a:gd name="T5" fmla="*/ 22 h 90"/>
                  <a:gd name="T6" fmla="*/ 199 w 207"/>
                  <a:gd name="T7" fmla="*/ 28 h 90"/>
                  <a:gd name="T8" fmla="*/ 195 w 207"/>
                  <a:gd name="T9" fmla="*/ 33 h 90"/>
                  <a:gd name="T10" fmla="*/ 188 w 207"/>
                  <a:gd name="T11" fmla="*/ 39 h 90"/>
                  <a:gd name="T12" fmla="*/ 183 w 207"/>
                  <a:gd name="T13" fmla="*/ 38 h 90"/>
                  <a:gd name="T14" fmla="*/ 181 w 207"/>
                  <a:gd name="T15" fmla="*/ 38 h 90"/>
                  <a:gd name="T16" fmla="*/ 184 w 207"/>
                  <a:gd name="T17" fmla="*/ 39 h 90"/>
                  <a:gd name="T18" fmla="*/ 182 w 207"/>
                  <a:gd name="T19" fmla="*/ 49 h 90"/>
                  <a:gd name="T20" fmla="*/ 189 w 207"/>
                  <a:gd name="T21" fmla="*/ 52 h 90"/>
                  <a:gd name="T22" fmla="*/ 193 w 207"/>
                  <a:gd name="T23" fmla="*/ 48 h 90"/>
                  <a:gd name="T24" fmla="*/ 187 w 207"/>
                  <a:gd name="T25" fmla="*/ 59 h 90"/>
                  <a:gd name="T26" fmla="*/ 183 w 207"/>
                  <a:gd name="T27" fmla="*/ 59 h 90"/>
                  <a:gd name="T28" fmla="*/ 173 w 207"/>
                  <a:gd name="T29" fmla="*/ 63 h 90"/>
                  <a:gd name="T30" fmla="*/ 160 w 207"/>
                  <a:gd name="T31" fmla="*/ 76 h 90"/>
                  <a:gd name="T32" fmla="*/ 157 w 207"/>
                  <a:gd name="T33" fmla="*/ 88 h 90"/>
                  <a:gd name="T34" fmla="*/ 143 w 207"/>
                  <a:gd name="T35" fmla="*/ 90 h 90"/>
                  <a:gd name="T36" fmla="*/ 113 w 207"/>
                  <a:gd name="T37" fmla="*/ 69 h 90"/>
                  <a:gd name="T38" fmla="*/ 92 w 207"/>
                  <a:gd name="T39" fmla="*/ 70 h 90"/>
                  <a:gd name="T40" fmla="*/ 84 w 207"/>
                  <a:gd name="T41" fmla="*/ 67 h 90"/>
                  <a:gd name="T42" fmla="*/ 58 w 207"/>
                  <a:gd name="T43" fmla="*/ 65 h 90"/>
                  <a:gd name="T44" fmla="*/ 37 w 207"/>
                  <a:gd name="T45" fmla="*/ 72 h 90"/>
                  <a:gd name="T46" fmla="*/ 26 w 207"/>
                  <a:gd name="T47" fmla="*/ 76 h 90"/>
                  <a:gd name="T48" fmla="*/ 9 w 207"/>
                  <a:gd name="T49" fmla="*/ 78 h 90"/>
                  <a:gd name="T50" fmla="*/ 1 w 207"/>
                  <a:gd name="T51" fmla="*/ 73 h 90"/>
                  <a:gd name="T52" fmla="*/ 7 w 207"/>
                  <a:gd name="T53" fmla="*/ 70 h 90"/>
                  <a:gd name="T54" fmla="*/ 13 w 207"/>
                  <a:gd name="T55" fmla="*/ 62 h 90"/>
                  <a:gd name="T56" fmla="*/ 24 w 207"/>
                  <a:gd name="T57" fmla="*/ 55 h 90"/>
                  <a:gd name="T58" fmla="*/ 31 w 207"/>
                  <a:gd name="T59" fmla="*/ 48 h 90"/>
                  <a:gd name="T60" fmla="*/ 37 w 207"/>
                  <a:gd name="T61" fmla="*/ 43 h 90"/>
                  <a:gd name="T62" fmla="*/ 41 w 207"/>
                  <a:gd name="T63" fmla="*/ 45 h 90"/>
                  <a:gd name="T64" fmla="*/ 46 w 207"/>
                  <a:gd name="T65" fmla="*/ 39 h 90"/>
                  <a:gd name="T66" fmla="*/ 52 w 207"/>
                  <a:gd name="T67" fmla="*/ 35 h 90"/>
                  <a:gd name="T68" fmla="*/ 56 w 207"/>
                  <a:gd name="T69" fmla="*/ 29 h 90"/>
                  <a:gd name="T70" fmla="*/ 62 w 207"/>
                  <a:gd name="T71" fmla="*/ 24 h 90"/>
                  <a:gd name="T72" fmla="*/ 93 w 207"/>
                  <a:gd name="T73" fmla="*/ 20 h 90"/>
                  <a:gd name="T74" fmla="*/ 142 w 207"/>
                  <a:gd name="T75" fmla="*/ 11 h 90"/>
                  <a:gd name="T76" fmla="*/ 184 w 207"/>
                  <a:gd name="T77" fmla="*/ 2 h 90"/>
                  <a:gd name="T78" fmla="*/ 196 w 207"/>
                  <a:gd name="T79" fmla="*/ 44 h 90"/>
                  <a:gd name="T80" fmla="*/ 203 w 207"/>
                  <a:gd name="T81" fmla="*/ 37 h 90"/>
                  <a:gd name="T82" fmla="*/ 206 w 207"/>
                  <a:gd name="T83" fmla="*/ 34 h 90"/>
                  <a:gd name="T84" fmla="*/ 203 w 207"/>
                  <a:gd name="T85" fmla="*/ 23 h 90"/>
                  <a:gd name="T86" fmla="*/ 203 w 207"/>
                  <a:gd name="T87" fmla="*/ 20 h 90"/>
                  <a:gd name="T88" fmla="*/ 207 w 207"/>
                  <a:gd name="T89" fmla="*/ 33 h 90"/>
                  <a:gd name="T90" fmla="*/ 202 w 207"/>
                  <a:gd name="T91" fmla="*/ 40 h 90"/>
                  <a:gd name="T92" fmla="*/ 197 w 207"/>
                  <a:gd name="T93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90">
                    <a:moveTo>
                      <a:pt x="190" y="0"/>
                    </a:moveTo>
                    <a:cubicBezTo>
                      <a:pt x="193" y="7"/>
                      <a:pt x="193" y="7"/>
                      <a:pt x="193" y="7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2" y="21"/>
                      <a:pt x="202" y="21"/>
                      <a:pt x="202" y="21"/>
                    </a:cubicBezTo>
                    <a:cubicBezTo>
                      <a:pt x="198" y="22"/>
                      <a:pt x="198" y="22"/>
                      <a:pt x="198" y="22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28"/>
                      <a:pt x="199" y="28"/>
                      <a:pt x="199" y="28"/>
                    </a:cubicBezTo>
                    <a:cubicBezTo>
                      <a:pt x="196" y="30"/>
                      <a:pt x="196" y="30"/>
                      <a:pt x="196" y="30"/>
                    </a:cubicBezTo>
                    <a:cubicBezTo>
                      <a:pt x="195" y="33"/>
                      <a:pt x="195" y="33"/>
                      <a:pt x="195" y="33"/>
                    </a:cubicBezTo>
                    <a:cubicBezTo>
                      <a:pt x="193" y="37"/>
                      <a:pt x="193" y="37"/>
                      <a:pt x="193" y="37"/>
                    </a:cubicBezTo>
                    <a:cubicBezTo>
                      <a:pt x="188" y="39"/>
                      <a:pt x="188" y="39"/>
                      <a:pt x="188" y="39"/>
                    </a:cubicBezTo>
                    <a:cubicBezTo>
                      <a:pt x="185" y="38"/>
                      <a:pt x="185" y="38"/>
                      <a:pt x="185" y="38"/>
                    </a:cubicBezTo>
                    <a:cubicBezTo>
                      <a:pt x="183" y="38"/>
                      <a:pt x="183" y="38"/>
                      <a:pt x="183" y="38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4" y="39"/>
                      <a:pt x="184" y="39"/>
                      <a:pt x="184" y="39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2" y="49"/>
                      <a:pt x="182" y="49"/>
                      <a:pt x="182" y="49"/>
                    </a:cubicBezTo>
                    <a:cubicBezTo>
                      <a:pt x="188" y="49"/>
                      <a:pt x="188" y="49"/>
                      <a:pt x="188" y="49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87" y="59"/>
                      <a:pt x="187" y="59"/>
                      <a:pt x="187" y="59"/>
                    </a:cubicBezTo>
                    <a:cubicBezTo>
                      <a:pt x="185" y="59"/>
                      <a:pt x="185" y="59"/>
                      <a:pt x="185" y="59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64" y="70"/>
                      <a:pt x="164" y="70"/>
                      <a:pt x="164" y="70"/>
                    </a:cubicBezTo>
                    <a:cubicBezTo>
                      <a:pt x="160" y="76"/>
                      <a:pt x="160" y="76"/>
                      <a:pt x="160" y="76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7" y="88"/>
                      <a:pt x="157" y="88"/>
                      <a:pt x="157" y="88"/>
                    </a:cubicBezTo>
                    <a:cubicBezTo>
                      <a:pt x="150" y="88"/>
                      <a:pt x="150" y="88"/>
                      <a:pt x="150" y="88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4"/>
                      <a:pt x="38" y="44"/>
                    </a:cubicBezTo>
                    <a:cubicBezTo>
                      <a:pt x="39" y="44"/>
                      <a:pt x="41" y="45"/>
                      <a:pt x="41" y="45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84" y="2"/>
                      <a:pt x="184" y="2"/>
                      <a:pt x="184" y="2"/>
                    </a:cubicBezTo>
                    <a:lnTo>
                      <a:pt x="190" y="0"/>
                    </a:lnTo>
                    <a:close/>
                    <a:moveTo>
                      <a:pt x="196" y="44"/>
                    </a:moveTo>
                    <a:cubicBezTo>
                      <a:pt x="199" y="41"/>
                      <a:pt x="199" y="41"/>
                      <a:pt x="199" y="41"/>
                    </a:cubicBezTo>
                    <a:cubicBezTo>
                      <a:pt x="203" y="37"/>
                      <a:pt x="203" y="37"/>
                      <a:pt x="203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05" y="26"/>
                      <a:pt x="205" y="26"/>
                      <a:pt x="205" y="26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7" y="27"/>
                      <a:pt x="207" y="27"/>
                      <a:pt x="207" y="27"/>
                    </a:cubicBezTo>
                    <a:cubicBezTo>
                      <a:pt x="207" y="33"/>
                      <a:pt x="207" y="33"/>
                      <a:pt x="207" y="33"/>
                    </a:cubicBezTo>
                    <a:cubicBezTo>
                      <a:pt x="207" y="38"/>
                      <a:pt x="207" y="38"/>
                      <a:pt x="207" y="38"/>
                    </a:cubicBezTo>
                    <a:cubicBezTo>
                      <a:pt x="202" y="40"/>
                      <a:pt x="202" y="40"/>
                      <a:pt x="202" y="40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197" y="44"/>
                      <a:pt x="197" y="44"/>
                      <a:pt x="197" y="44"/>
                    </a:cubicBezTo>
                    <a:lnTo>
                      <a:pt x="196" y="44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6" name="Freeform 12">
                <a:extLst/>
              </p:cNvPr>
              <p:cNvSpPr>
                <a:spLocks/>
              </p:cNvSpPr>
              <p:nvPr/>
            </p:nvSpPr>
            <p:spPr bwMode="auto">
              <a:xfrm>
                <a:off x="7326313" y="3617913"/>
                <a:ext cx="1698625" cy="585788"/>
              </a:xfrm>
              <a:custGeom>
                <a:avLst/>
                <a:gdLst>
                  <a:gd name="T0" fmla="*/ 149 w 194"/>
                  <a:gd name="T1" fmla="*/ 7 h 67"/>
                  <a:gd name="T2" fmla="*/ 80 w 194"/>
                  <a:gd name="T3" fmla="*/ 14 h 67"/>
                  <a:gd name="T4" fmla="*/ 59 w 194"/>
                  <a:gd name="T5" fmla="*/ 16 h 67"/>
                  <a:gd name="T6" fmla="*/ 53 w 194"/>
                  <a:gd name="T7" fmla="*/ 17 h 67"/>
                  <a:gd name="T8" fmla="*/ 48 w 194"/>
                  <a:gd name="T9" fmla="*/ 17 h 67"/>
                  <a:gd name="T10" fmla="*/ 48 w 194"/>
                  <a:gd name="T11" fmla="*/ 22 h 67"/>
                  <a:gd name="T12" fmla="*/ 37 w 194"/>
                  <a:gd name="T13" fmla="*/ 22 h 67"/>
                  <a:gd name="T14" fmla="*/ 27 w 194"/>
                  <a:gd name="T15" fmla="*/ 23 h 67"/>
                  <a:gd name="T16" fmla="*/ 13 w 194"/>
                  <a:gd name="T17" fmla="*/ 23 h 67"/>
                  <a:gd name="T18" fmla="*/ 12 w 194"/>
                  <a:gd name="T19" fmla="*/ 31 h 67"/>
                  <a:gd name="T20" fmla="*/ 9 w 194"/>
                  <a:gd name="T21" fmla="*/ 39 h 67"/>
                  <a:gd name="T22" fmla="*/ 8 w 194"/>
                  <a:gd name="T23" fmla="*/ 43 h 67"/>
                  <a:gd name="T24" fmla="*/ 6 w 194"/>
                  <a:gd name="T25" fmla="*/ 49 h 67"/>
                  <a:gd name="T26" fmla="*/ 6 w 194"/>
                  <a:gd name="T27" fmla="*/ 53 h 67"/>
                  <a:gd name="T28" fmla="*/ 0 w 194"/>
                  <a:gd name="T29" fmla="*/ 56 h 67"/>
                  <a:gd name="T30" fmla="*/ 2 w 194"/>
                  <a:gd name="T31" fmla="*/ 61 h 67"/>
                  <a:gd name="T32" fmla="*/ 1 w 194"/>
                  <a:gd name="T33" fmla="*/ 66 h 67"/>
                  <a:gd name="T34" fmla="*/ 0 w 194"/>
                  <a:gd name="T35" fmla="*/ 67 h 67"/>
                  <a:gd name="T36" fmla="*/ 9 w 194"/>
                  <a:gd name="T37" fmla="*/ 67 h 67"/>
                  <a:gd name="T38" fmla="*/ 42 w 194"/>
                  <a:gd name="T39" fmla="*/ 65 h 67"/>
                  <a:gd name="T40" fmla="*/ 49 w 194"/>
                  <a:gd name="T41" fmla="*/ 64 h 67"/>
                  <a:gd name="T42" fmla="*/ 59 w 194"/>
                  <a:gd name="T43" fmla="*/ 64 h 67"/>
                  <a:gd name="T44" fmla="*/ 97 w 194"/>
                  <a:gd name="T45" fmla="*/ 60 h 67"/>
                  <a:gd name="T46" fmla="*/ 110 w 194"/>
                  <a:gd name="T47" fmla="*/ 59 h 67"/>
                  <a:gd name="T48" fmla="*/ 121 w 194"/>
                  <a:gd name="T49" fmla="*/ 58 h 67"/>
                  <a:gd name="T50" fmla="*/ 133 w 194"/>
                  <a:gd name="T51" fmla="*/ 56 h 67"/>
                  <a:gd name="T52" fmla="*/ 139 w 194"/>
                  <a:gd name="T53" fmla="*/ 55 h 67"/>
                  <a:gd name="T54" fmla="*/ 139 w 194"/>
                  <a:gd name="T55" fmla="*/ 49 h 67"/>
                  <a:gd name="T56" fmla="*/ 141 w 194"/>
                  <a:gd name="T57" fmla="*/ 47 h 67"/>
                  <a:gd name="T58" fmla="*/ 145 w 194"/>
                  <a:gd name="T59" fmla="*/ 46 h 67"/>
                  <a:gd name="T60" fmla="*/ 146 w 194"/>
                  <a:gd name="T61" fmla="*/ 41 h 67"/>
                  <a:gd name="T62" fmla="*/ 151 w 194"/>
                  <a:gd name="T63" fmla="*/ 38 h 67"/>
                  <a:gd name="T64" fmla="*/ 157 w 194"/>
                  <a:gd name="T65" fmla="*/ 36 h 67"/>
                  <a:gd name="T66" fmla="*/ 162 w 194"/>
                  <a:gd name="T67" fmla="*/ 31 h 67"/>
                  <a:gd name="T68" fmla="*/ 168 w 194"/>
                  <a:gd name="T69" fmla="*/ 28 h 67"/>
                  <a:gd name="T70" fmla="*/ 169 w 194"/>
                  <a:gd name="T71" fmla="*/ 24 h 67"/>
                  <a:gd name="T72" fmla="*/ 175 w 194"/>
                  <a:gd name="T73" fmla="*/ 18 h 67"/>
                  <a:gd name="T74" fmla="*/ 176 w 194"/>
                  <a:gd name="T75" fmla="*/ 18 h 67"/>
                  <a:gd name="T76" fmla="*/ 177 w 194"/>
                  <a:gd name="T77" fmla="*/ 20 h 67"/>
                  <a:gd name="T78" fmla="*/ 179 w 194"/>
                  <a:gd name="T79" fmla="*/ 20 h 67"/>
                  <a:gd name="T80" fmla="*/ 182 w 194"/>
                  <a:gd name="T81" fmla="*/ 15 h 67"/>
                  <a:gd name="T82" fmla="*/ 185 w 194"/>
                  <a:gd name="T83" fmla="*/ 15 h 67"/>
                  <a:gd name="T84" fmla="*/ 188 w 194"/>
                  <a:gd name="T85" fmla="*/ 15 h 67"/>
                  <a:gd name="T86" fmla="*/ 190 w 194"/>
                  <a:gd name="T87" fmla="*/ 10 h 67"/>
                  <a:gd name="T88" fmla="*/ 193 w 194"/>
                  <a:gd name="T89" fmla="*/ 7 h 67"/>
                  <a:gd name="T90" fmla="*/ 194 w 194"/>
                  <a:gd name="T91" fmla="*/ 6 h 67"/>
                  <a:gd name="T92" fmla="*/ 194 w 194"/>
                  <a:gd name="T93" fmla="*/ 1 h 67"/>
                  <a:gd name="T94" fmla="*/ 192 w 194"/>
                  <a:gd name="T95" fmla="*/ 0 h 67"/>
                  <a:gd name="T96" fmla="*/ 189 w 194"/>
                  <a:gd name="T97" fmla="*/ 3 h 67"/>
                  <a:gd name="T98" fmla="*/ 179 w 194"/>
                  <a:gd name="T99" fmla="*/ 3 h 67"/>
                  <a:gd name="T100" fmla="*/ 163 w 194"/>
                  <a:gd name="T101" fmla="*/ 6 h 67"/>
                  <a:gd name="T102" fmla="*/ 149 w 194"/>
                  <a:gd name="T103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67">
                    <a:moveTo>
                      <a:pt x="149" y="7"/>
                    </a:moveTo>
                    <a:cubicBezTo>
                      <a:pt x="80" y="14"/>
                      <a:pt x="80" y="14"/>
                      <a:pt x="80" y="1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110" y="59"/>
                      <a:pt x="110" y="59"/>
                      <a:pt x="110" y="59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49"/>
                      <a:pt x="139" y="49"/>
                      <a:pt x="139" y="49"/>
                    </a:cubicBezTo>
                    <a:cubicBezTo>
                      <a:pt x="141" y="47"/>
                      <a:pt x="141" y="47"/>
                      <a:pt x="141" y="47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9" y="24"/>
                      <a:pt x="169" y="24"/>
                      <a:pt x="169" y="24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18"/>
                      <a:pt x="176" y="20"/>
                      <a:pt x="177" y="20"/>
                    </a:cubicBezTo>
                    <a:cubicBezTo>
                      <a:pt x="178" y="20"/>
                      <a:pt x="179" y="20"/>
                      <a:pt x="179" y="20"/>
                    </a:cubicBezTo>
                    <a:cubicBezTo>
                      <a:pt x="182" y="15"/>
                      <a:pt x="182" y="15"/>
                      <a:pt x="182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4" y="6"/>
                      <a:pt x="194" y="6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79" y="3"/>
                      <a:pt x="179" y="3"/>
                      <a:pt x="179" y="3"/>
                    </a:cubicBezTo>
                    <a:cubicBezTo>
                      <a:pt x="163" y="6"/>
                      <a:pt x="163" y="6"/>
                      <a:pt x="163" y="6"/>
                    </a:cubicBezTo>
                    <a:lnTo>
                      <a:pt x="149" y="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7" name="Freeform 13">
                <a:extLst/>
              </p:cNvPr>
              <p:cNvSpPr>
                <a:spLocks/>
              </p:cNvSpPr>
              <p:nvPr/>
            </p:nvSpPr>
            <p:spPr bwMode="auto">
              <a:xfrm>
                <a:off x="10661650" y="1847850"/>
                <a:ext cx="166688" cy="184150"/>
              </a:xfrm>
              <a:custGeom>
                <a:avLst/>
                <a:gdLst>
                  <a:gd name="T0" fmla="*/ 22 w 105"/>
                  <a:gd name="T1" fmla="*/ 116 h 116"/>
                  <a:gd name="T2" fmla="*/ 22 w 105"/>
                  <a:gd name="T3" fmla="*/ 83 h 116"/>
                  <a:gd name="T4" fmla="*/ 16 w 105"/>
                  <a:gd name="T5" fmla="*/ 55 h 116"/>
                  <a:gd name="T6" fmla="*/ 0 w 105"/>
                  <a:gd name="T7" fmla="*/ 11 h 116"/>
                  <a:gd name="T8" fmla="*/ 44 w 105"/>
                  <a:gd name="T9" fmla="*/ 0 h 116"/>
                  <a:gd name="T10" fmla="*/ 55 w 105"/>
                  <a:gd name="T11" fmla="*/ 6 h 116"/>
                  <a:gd name="T12" fmla="*/ 83 w 105"/>
                  <a:gd name="T13" fmla="*/ 39 h 116"/>
                  <a:gd name="T14" fmla="*/ 105 w 105"/>
                  <a:gd name="T15" fmla="*/ 72 h 116"/>
                  <a:gd name="T16" fmla="*/ 83 w 105"/>
                  <a:gd name="T17" fmla="*/ 83 h 116"/>
                  <a:gd name="T18" fmla="*/ 72 w 105"/>
                  <a:gd name="T19" fmla="*/ 83 h 116"/>
                  <a:gd name="T20" fmla="*/ 66 w 105"/>
                  <a:gd name="T21" fmla="*/ 94 h 116"/>
                  <a:gd name="T22" fmla="*/ 44 w 105"/>
                  <a:gd name="T23" fmla="*/ 111 h 116"/>
                  <a:gd name="T24" fmla="*/ 22 w 105"/>
                  <a:gd name="T2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16">
                    <a:moveTo>
                      <a:pt x="22" y="116"/>
                    </a:moveTo>
                    <a:lnTo>
                      <a:pt x="22" y="83"/>
                    </a:lnTo>
                    <a:lnTo>
                      <a:pt x="16" y="55"/>
                    </a:lnTo>
                    <a:lnTo>
                      <a:pt x="0" y="11"/>
                    </a:lnTo>
                    <a:lnTo>
                      <a:pt x="44" y="0"/>
                    </a:lnTo>
                    <a:lnTo>
                      <a:pt x="55" y="6"/>
                    </a:lnTo>
                    <a:lnTo>
                      <a:pt x="83" y="39"/>
                    </a:lnTo>
                    <a:lnTo>
                      <a:pt x="105" y="72"/>
                    </a:lnTo>
                    <a:lnTo>
                      <a:pt x="83" y="83"/>
                    </a:lnTo>
                    <a:lnTo>
                      <a:pt x="72" y="83"/>
                    </a:lnTo>
                    <a:lnTo>
                      <a:pt x="66" y="94"/>
                    </a:lnTo>
                    <a:lnTo>
                      <a:pt x="44" y="111"/>
                    </a:lnTo>
                    <a:lnTo>
                      <a:pt x="22" y="11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8" name="Freeform 14">
                <a:extLst/>
              </p:cNvPr>
              <p:cNvSpPr>
                <a:spLocks/>
              </p:cNvSpPr>
              <p:nvPr/>
            </p:nvSpPr>
            <p:spPr bwMode="auto">
              <a:xfrm>
                <a:off x="10355263" y="1865313"/>
                <a:ext cx="331788" cy="333375"/>
              </a:xfrm>
              <a:custGeom>
                <a:avLst/>
                <a:gdLst>
                  <a:gd name="T0" fmla="*/ 209 w 209"/>
                  <a:gd name="T1" fmla="*/ 105 h 210"/>
                  <a:gd name="T2" fmla="*/ 204 w 209"/>
                  <a:gd name="T3" fmla="*/ 78 h 210"/>
                  <a:gd name="T4" fmla="*/ 198 w 209"/>
                  <a:gd name="T5" fmla="*/ 44 h 210"/>
                  <a:gd name="T6" fmla="*/ 187 w 209"/>
                  <a:gd name="T7" fmla="*/ 0 h 210"/>
                  <a:gd name="T8" fmla="*/ 160 w 209"/>
                  <a:gd name="T9" fmla="*/ 6 h 210"/>
                  <a:gd name="T10" fmla="*/ 0 w 209"/>
                  <a:gd name="T11" fmla="*/ 44 h 210"/>
                  <a:gd name="T12" fmla="*/ 0 w 209"/>
                  <a:gd name="T13" fmla="*/ 66 h 210"/>
                  <a:gd name="T14" fmla="*/ 11 w 209"/>
                  <a:gd name="T15" fmla="*/ 122 h 210"/>
                  <a:gd name="T16" fmla="*/ 11 w 209"/>
                  <a:gd name="T17" fmla="*/ 177 h 210"/>
                  <a:gd name="T18" fmla="*/ 5 w 209"/>
                  <a:gd name="T19" fmla="*/ 193 h 210"/>
                  <a:gd name="T20" fmla="*/ 16 w 209"/>
                  <a:gd name="T21" fmla="*/ 210 h 210"/>
                  <a:gd name="T22" fmla="*/ 55 w 209"/>
                  <a:gd name="T23" fmla="*/ 188 h 210"/>
                  <a:gd name="T24" fmla="*/ 83 w 209"/>
                  <a:gd name="T25" fmla="*/ 160 h 210"/>
                  <a:gd name="T26" fmla="*/ 94 w 209"/>
                  <a:gd name="T27" fmla="*/ 149 h 210"/>
                  <a:gd name="T28" fmla="*/ 99 w 209"/>
                  <a:gd name="T29" fmla="*/ 155 h 210"/>
                  <a:gd name="T30" fmla="*/ 121 w 209"/>
                  <a:gd name="T31" fmla="*/ 144 h 210"/>
                  <a:gd name="T32" fmla="*/ 160 w 209"/>
                  <a:gd name="T33" fmla="*/ 133 h 210"/>
                  <a:gd name="T34" fmla="*/ 209 w 209"/>
                  <a:gd name="T35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10">
                    <a:moveTo>
                      <a:pt x="209" y="105"/>
                    </a:moveTo>
                    <a:lnTo>
                      <a:pt x="204" y="78"/>
                    </a:lnTo>
                    <a:lnTo>
                      <a:pt x="198" y="44"/>
                    </a:lnTo>
                    <a:lnTo>
                      <a:pt x="187" y="0"/>
                    </a:lnTo>
                    <a:lnTo>
                      <a:pt x="160" y="6"/>
                    </a:lnTo>
                    <a:lnTo>
                      <a:pt x="0" y="44"/>
                    </a:lnTo>
                    <a:lnTo>
                      <a:pt x="0" y="66"/>
                    </a:lnTo>
                    <a:lnTo>
                      <a:pt x="11" y="122"/>
                    </a:lnTo>
                    <a:lnTo>
                      <a:pt x="11" y="177"/>
                    </a:lnTo>
                    <a:lnTo>
                      <a:pt x="5" y="193"/>
                    </a:lnTo>
                    <a:lnTo>
                      <a:pt x="16" y="210"/>
                    </a:lnTo>
                    <a:lnTo>
                      <a:pt x="55" y="188"/>
                    </a:lnTo>
                    <a:lnTo>
                      <a:pt x="83" y="160"/>
                    </a:lnTo>
                    <a:lnTo>
                      <a:pt x="94" y="149"/>
                    </a:lnTo>
                    <a:lnTo>
                      <a:pt x="99" y="155"/>
                    </a:lnTo>
                    <a:lnTo>
                      <a:pt x="121" y="144"/>
                    </a:lnTo>
                    <a:lnTo>
                      <a:pt x="160" y="133"/>
                    </a:lnTo>
                    <a:lnTo>
                      <a:pt x="209" y="1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9" name="Freeform 1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337800" y="1603375"/>
                <a:ext cx="717550" cy="376238"/>
              </a:xfrm>
              <a:custGeom>
                <a:avLst/>
                <a:gdLst>
                  <a:gd name="T0" fmla="*/ 419 w 452"/>
                  <a:gd name="T1" fmla="*/ 226 h 237"/>
                  <a:gd name="T2" fmla="*/ 436 w 452"/>
                  <a:gd name="T3" fmla="*/ 220 h 237"/>
                  <a:gd name="T4" fmla="*/ 436 w 452"/>
                  <a:gd name="T5" fmla="*/ 209 h 237"/>
                  <a:gd name="T6" fmla="*/ 447 w 452"/>
                  <a:gd name="T7" fmla="*/ 209 h 237"/>
                  <a:gd name="T8" fmla="*/ 452 w 452"/>
                  <a:gd name="T9" fmla="*/ 226 h 237"/>
                  <a:gd name="T10" fmla="*/ 447 w 452"/>
                  <a:gd name="T11" fmla="*/ 231 h 237"/>
                  <a:gd name="T12" fmla="*/ 413 w 452"/>
                  <a:gd name="T13" fmla="*/ 231 h 237"/>
                  <a:gd name="T14" fmla="*/ 419 w 452"/>
                  <a:gd name="T15" fmla="*/ 226 h 237"/>
                  <a:gd name="T16" fmla="*/ 347 w 452"/>
                  <a:gd name="T17" fmla="*/ 231 h 237"/>
                  <a:gd name="T18" fmla="*/ 369 w 452"/>
                  <a:gd name="T19" fmla="*/ 215 h 237"/>
                  <a:gd name="T20" fmla="*/ 380 w 452"/>
                  <a:gd name="T21" fmla="*/ 215 h 237"/>
                  <a:gd name="T22" fmla="*/ 391 w 452"/>
                  <a:gd name="T23" fmla="*/ 226 h 237"/>
                  <a:gd name="T24" fmla="*/ 375 w 452"/>
                  <a:gd name="T25" fmla="*/ 231 h 237"/>
                  <a:gd name="T26" fmla="*/ 358 w 452"/>
                  <a:gd name="T27" fmla="*/ 237 h 237"/>
                  <a:gd name="T28" fmla="*/ 347 w 452"/>
                  <a:gd name="T29" fmla="*/ 231 h 237"/>
                  <a:gd name="T30" fmla="*/ 94 w 452"/>
                  <a:gd name="T31" fmla="*/ 71 h 237"/>
                  <a:gd name="T32" fmla="*/ 220 w 452"/>
                  <a:gd name="T33" fmla="*/ 38 h 237"/>
                  <a:gd name="T34" fmla="*/ 237 w 452"/>
                  <a:gd name="T35" fmla="*/ 33 h 237"/>
                  <a:gd name="T36" fmla="*/ 254 w 452"/>
                  <a:gd name="T37" fmla="*/ 11 h 237"/>
                  <a:gd name="T38" fmla="*/ 281 w 452"/>
                  <a:gd name="T39" fmla="*/ 0 h 237"/>
                  <a:gd name="T40" fmla="*/ 303 w 452"/>
                  <a:gd name="T41" fmla="*/ 33 h 237"/>
                  <a:gd name="T42" fmla="*/ 287 w 452"/>
                  <a:gd name="T43" fmla="*/ 71 h 237"/>
                  <a:gd name="T44" fmla="*/ 281 w 452"/>
                  <a:gd name="T45" fmla="*/ 83 h 237"/>
                  <a:gd name="T46" fmla="*/ 298 w 452"/>
                  <a:gd name="T47" fmla="*/ 99 h 237"/>
                  <a:gd name="T48" fmla="*/ 303 w 452"/>
                  <a:gd name="T49" fmla="*/ 94 h 237"/>
                  <a:gd name="T50" fmla="*/ 320 w 452"/>
                  <a:gd name="T51" fmla="*/ 94 h 237"/>
                  <a:gd name="T52" fmla="*/ 336 w 452"/>
                  <a:gd name="T53" fmla="*/ 110 h 237"/>
                  <a:gd name="T54" fmla="*/ 364 w 452"/>
                  <a:gd name="T55" fmla="*/ 154 h 237"/>
                  <a:gd name="T56" fmla="*/ 391 w 452"/>
                  <a:gd name="T57" fmla="*/ 160 h 237"/>
                  <a:gd name="T58" fmla="*/ 408 w 452"/>
                  <a:gd name="T59" fmla="*/ 154 h 237"/>
                  <a:gd name="T60" fmla="*/ 419 w 452"/>
                  <a:gd name="T61" fmla="*/ 138 h 237"/>
                  <a:gd name="T62" fmla="*/ 413 w 452"/>
                  <a:gd name="T63" fmla="*/ 121 h 237"/>
                  <a:gd name="T64" fmla="*/ 397 w 452"/>
                  <a:gd name="T65" fmla="*/ 110 h 237"/>
                  <a:gd name="T66" fmla="*/ 386 w 452"/>
                  <a:gd name="T67" fmla="*/ 116 h 237"/>
                  <a:gd name="T68" fmla="*/ 380 w 452"/>
                  <a:gd name="T69" fmla="*/ 105 h 237"/>
                  <a:gd name="T70" fmla="*/ 386 w 452"/>
                  <a:gd name="T71" fmla="*/ 99 h 237"/>
                  <a:gd name="T72" fmla="*/ 397 w 452"/>
                  <a:gd name="T73" fmla="*/ 99 h 237"/>
                  <a:gd name="T74" fmla="*/ 413 w 452"/>
                  <a:gd name="T75" fmla="*/ 105 h 237"/>
                  <a:gd name="T76" fmla="*/ 424 w 452"/>
                  <a:gd name="T77" fmla="*/ 121 h 237"/>
                  <a:gd name="T78" fmla="*/ 436 w 452"/>
                  <a:gd name="T79" fmla="*/ 143 h 237"/>
                  <a:gd name="T80" fmla="*/ 436 w 452"/>
                  <a:gd name="T81" fmla="*/ 160 h 237"/>
                  <a:gd name="T82" fmla="*/ 408 w 452"/>
                  <a:gd name="T83" fmla="*/ 171 h 237"/>
                  <a:gd name="T84" fmla="*/ 375 w 452"/>
                  <a:gd name="T85" fmla="*/ 187 h 237"/>
                  <a:gd name="T86" fmla="*/ 347 w 452"/>
                  <a:gd name="T87" fmla="*/ 220 h 237"/>
                  <a:gd name="T88" fmla="*/ 336 w 452"/>
                  <a:gd name="T89" fmla="*/ 231 h 237"/>
                  <a:gd name="T90" fmla="*/ 336 w 452"/>
                  <a:gd name="T91" fmla="*/ 226 h 237"/>
                  <a:gd name="T92" fmla="*/ 353 w 452"/>
                  <a:gd name="T93" fmla="*/ 215 h 237"/>
                  <a:gd name="T94" fmla="*/ 353 w 452"/>
                  <a:gd name="T95" fmla="*/ 198 h 237"/>
                  <a:gd name="T96" fmla="*/ 347 w 452"/>
                  <a:gd name="T97" fmla="*/ 176 h 237"/>
                  <a:gd name="T98" fmla="*/ 331 w 452"/>
                  <a:gd name="T99" fmla="*/ 187 h 237"/>
                  <a:gd name="T100" fmla="*/ 320 w 452"/>
                  <a:gd name="T101" fmla="*/ 198 h 237"/>
                  <a:gd name="T102" fmla="*/ 325 w 452"/>
                  <a:gd name="T103" fmla="*/ 215 h 237"/>
                  <a:gd name="T104" fmla="*/ 309 w 452"/>
                  <a:gd name="T105" fmla="*/ 226 h 237"/>
                  <a:gd name="T106" fmla="*/ 292 w 452"/>
                  <a:gd name="T107" fmla="*/ 187 h 237"/>
                  <a:gd name="T108" fmla="*/ 265 w 452"/>
                  <a:gd name="T109" fmla="*/ 160 h 237"/>
                  <a:gd name="T110" fmla="*/ 248 w 452"/>
                  <a:gd name="T111" fmla="*/ 143 h 237"/>
                  <a:gd name="T112" fmla="*/ 204 w 452"/>
                  <a:gd name="T113" fmla="*/ 160 h 237"/>
                  <a:gd name="T114" fmla="*/ 165 w 452"/>
                  <a:gd name="T115" fmla="*/ 165 h 237"/>
                  <a:gd name="T116" fmla="*/ 5 w 452"/>
                  <a:gd name="T117" fmla="*/ 204 h 237"/>
                  <a:gd name="T118" fmla="*/ 0 w 452"/>
                  <a:gd name="T119" fmla="*/ 165 h 237"/>
                  <a:gd name="T120" fmla="*/ 5 w 452"/>
                  <a:gd name="T121" fmla="*/ 88 h 237"/>
                  <a:gd name="T122" fmla="*/ 44 w 452"/>
                  <a:gd name="T123" fmla="*/ 83 h 237"/>
                  <a:gd name="T124" fmla="*/ 94 w 452"/>
                  <a:gd name="T125" fmla="*/ 7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2" h="237">
                    <a:moveTo>
                      <a:pt x="419" y="226"/>
                    </a:moveTo>
                    <a:lnTo>
                      <a:pt x="436" y="220"/>
                    </a:lnTo>
                    <a:lnTo>
                      <a:pt x="436" y="209"/>
                    </a:lnTo>
                    <a:lnTo>
                      <a:pt x="447" y="209"/>
                    </a:lnTo>
                    <a:lnTo>
                      <a:pt x="452" y="226"/>
                    </a:lnTo>
                    <a:lnTo>
                      <a:pt x="447" y="231"/>
                    </a:lnTo>
                    <a:lnTo>
                      <a:pt x="413" y="231"/>
                    </a:lnTo>
                    <a:lnTo>
                      <a:pt x="419" y="226"/>
                    </a:lnTo>
                    <a:close/>
                    <a:moveTo>
                      <a:pt x="347" y="231"/>
                    </a:moveTo>
                    <a:lnTo>
                      <a:pt x="369" y="215"/>
                    </a:lnTo>
                    <a:lnTo>
                      <a:pt x="380" y="215"/>
                    </a:lnTo>
                    <a:lnTo>
                      <a:pt x="391" y="226"/>
                    </a:lnTo>
                    <a:lnTo>
                      <a:pt x="375" y="231"/>
                    </a:lnTo>
                    <a:lnTo>
                      <a:pt x="358" y="237"/>
                    </a:lnTo>
                    <a:lnTo>
                      <a:pt x="347" y="231"/>
                    </a:lnTo>
                    <a:close/>
                    <a:moveTo>
                      <a:pt x="94" y="71"/>
                    </a:moveTo>
                    <a:lnTo>
                      <a:pt x="220" y="38"/>
                    </a:lnTo>
                    <a:lnTo>
                      <a:pt x="237" y="33"/>
                    </a:lnTo>
                    <a:lnTo>
                      <a:pt x="254" y="11"/>
                    </a:lnTo>
                    <a:lnTo>
                      <a:pt x="281" y="0"/>
                    </a:lnTo>
                    <a:lnTo>
                      <a:pt x="303" y="33"/>
                    </a:lnTo>
                    <a:lnTo>
                      <a:pt x="287" y="71"/>
                    </a:lnTo>
                    <a:lnTo>
                      <a:pt x="281" y="83"/>
                    </a:lnTo>
                    <a:lnTo>
                      <a:pt x="298" y="99"/>
                    </a:lnTo>
                    <a:lnTo>
                      <a:pt x="303" y="94"/>
                    </a:lnTo>
                    <a:lnTo>
                      <a:pt x="320" y="94"/>
                    </a:lnTo>
                    <a:lnTo>
                      <a:pt x="336" y="110"/>
                    </a:lnTo>
                    <a:lnTo>
                      <a:pt x="364" y="154"/>
                    </a:lnTo>
                    <a:lnTo>
                      <a:pt x="391" y="160"/>
                    </a:lnTo>
                    <a:lnTo>
                      <a:pt x="408" y="154"/>
                    </a:lnTo>
                    <a:lnTo>
                      <a:pt x="419" y="138"/>
                    </a:lnTo>
                    <a:lnTo>
                      <a:pt x="413" y="121"/>
                    </a:lnTo>
                    <a:lnTo>
                      <a:pt x="397" y="110"/>
                    </a:lnTo>
                    <a:lnTo>
                      <a:pt x="386" y="116"/>
                    </a:lnTo>
                    <a:lnTo>
                      <a:pt x="380" y="105"/>
                    </a:lnTo>
                    <a:lnTo>
                      <a:pt x="386" y="99"/>
                    </a:lnTo>
                    <a:lnTo>
                      <a:pt x="397" y="99"/>
                    </a:lnTo>
                    <a:lnTo>
                      <a:pt x="413" y="105"/>
                    </a:lnTo>
                    <a:lnTo>
                      <a:pt x="424" y="121"/>
                    </a:lnTo>
                    <a:lnTo>
                      <a:pt x="436" y="143"/>
                    </a:lnTo>
                    <a:lnTo>
                      <a:pt x="436" y="160"/>
                    </a:lnTo>
                    <a:lnTo>
                      <a:pt x="408" y="171"/>
                    </a:lnTo>
                    <a:lnTo>
                      <a:pt x="375" y="187"/>
                    </a:lnTo>
                    <a:lnTo>
                      <a:pt x="347" y="220"/>
                    </a:lnTo>
                    <a:lnTo>
                      <a:pt x="336" y="231"/>
                    </a:lnTo>
                    <a:lnTo>
                      <a:pt x="336" y="226"/>
                    </a:lnTo>
                    <a:lnTo>
                      <a:pt x="353" y="215"/>
                    </a:lnTo>
                    <a:lnTo>
                      <a:pt x="353" y="198"/>
                    </a:lnTo>
                    <a:lnTo>
                      <a:pt x="347" y="176"/>
                    </a:lnTo>
                    <a:lnTo>
                      <a:pt x="331" y="187"/>
                    </a:lnTo>
                    <a:lnTo>
                      <a:pt x="320" y="198"/>
                    </a:lnTo>
                    <a:lnTo>
                      <a:pt x="325" y="215"/>
                    </a:lnTo>
                    <a:lnTo>
                      <a:pt x="309" y="226"/>
                    </a:lnTo>
                    <a:lnTo>
                      <a:pt x="292" y="187"/>
                    </a:lnTo>
                    <a:lnTo>
                      <a:pt x="265" y="160"/>
                    </a:lnTo>
                    <a:lnTo>
                      <a:pt x="248" y="143"/>
                    </a:lnTo>
                    <a:lnTo>
                      <a:pt x="204" y="160"/>
                    </a:lnTo>
                    <a:lnTo>
                      <a:pt x="165" y="165"/>
                    </a:lnTo>
                    <a:lnTo>
                      <a:pt x="5" y="204"/>
                    </a:lnTo>
                    <a:lnTo>
                      <a:pt x="0" y="165"/>
                    </a:lnTo>
                    <a:lnTo>
                      <a:pt x="5" y="88"/>
                    </a:lnTo>
                    <a:lnTo>
                      <a:pt x="44" y="83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0" name="Freeform 1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591800" y="358775"/>
                <a:ext cx="735013" cy="1174750"/>
              </a:xfrm>
              <a:custGeom>
                <a:avLst/>
                <a:gdLst>
                  <a:gd name="T0" fmla="*/ 81 w 84"/>
                  <a:gd name="T1" fmla="*/ 57 h 134"/>
                  <a:gd name="T2" fmla="*/ 84 w 84"/>
                  <a:gd name="T3" fmla="*/ 65 h 134"/>
                  <a:gd name="T4" fmla="*/ 78 w 84"/>
                  <a:gd name="T5" fmla="*/ 72 h 134"/>
                  <a:gd name="T6" fmla="*/ 67 w 84"/>
                  <a:gd name="T7" fmla="*/ 83 h 134"/>
                  <a:gd name="T8" fmla="*/ 64 w 84"/>
                  <a:gd name="T9" fmla="*/ 81 h 134"/>
                  <a:gd name="T10" fmla="*/ 60 w 84"/>
                  <a:gd name="T11" fmla="*/ 83 h 134"/>
                  <a:gd name="T12" fmla="*/ 56 w 84"/>
                  <a:gd name="T13" fmla="*/ 87 h 134"/>
                  <a:gd name="T14" fmla="*/ 57 w 84"/>
                  <a:gd name="T15" fmla="*/ 89 h 134"/>
                  <a:gd name="T16" fmla="*/ 54 w 84"/>
                  <a:gd name="T17" fmla="*/ 93 h 134"/>
                  <a:gd name="T18" fmla="*/ 54 w 84"/>
                  <a:gd name="T19" fmla="*/ 89 h 134"/>
                  <a:gd name="T20" fmla="*/ 50 w 84"/>
                  <a:gd name="T21" fmla="*/ 85 h 134"/>
                  <a:gd name="T22" fmla="*/ 48 w 84"/>
                  <a:gd name="T23" fmla="*/ 89 h 134"/>
                  <a:gd name="T24" fmla="*/ 48 w 84"/>
                  <a:gd name="T25" fmla="*/ 92 h 134"/>
                  <a:gd name="T26" fmla="*/ 48 w 84"/>
                  <a:gd name="T27" fmla="*/ 98 h 134"/>
                  <a:gd name="T28" fmla="*/ 42 w 84"/>
                  <a:gd name="T29" fmla="*/ 102 h 134"/>
                  <a:gd name="T30" fmla="*/ 35 w 84"/>
                  <a:gd name="T31" fmla="*/ 110 h 134"/>
                  <a:gd name="T32" fmla="*/ 31 w 84"/>
                  <a:gd name="T33" fmla="*/ 109 h 134"/>
                  <a:gd name="T34" fmla="*/ 28 w 84"/>
                  <a:gd name="T35" fmla="*/ 118 h 134"/>
                  <a:gd name="T36" fmla="*/ 26 w 84"/>
                  <a:gd name="T37" fmla="*/ 126 h 134"/>
                  <a:gd name="T38" fmla="*/ 21 w 84"/>
                  <a:gd name="T39" fmla="*/ 132 h 134"/>
                  <a:gd name="T40" fmla="*/ 15 w 84"/>
                  <a:gd name="T41" fmla="*/ 127 h 134"/>
                  <a:gd name="T42" fmla="*/ 5 w 84"/>
                  <a:gd name="T43" fmla="*/ 92 h 134"/>
                  <a:gd name="T44" fmla="*/ 2 w 84"/>
                  <a:gd name="T45" fmla="*/ 74 h 134"/>
                  <a:gd name="T46" fmla="*/ 4 w 84"/>
                  <a:gd name="T47" fmla="*/ 71 h 134"/>
                  <a:gd name="T48" fmla="*/ 8 w 84"/>
                  <a:gd name="T49" fmla="*/ 57 h 134"/>
                  <a:gd name="T50" fmla="*/ 7 w 84"/>
                  <a:gd name="T51" fmla="*/ 48 h 134"/>
                  <a:gd name="T52" fmla="*/ 9 w 84"/>
                  <a:gd name="T53" fmla="*/ 39 h 134"/>
                  <a:gd name="T54" fmla="*/ 9 w 84"/>
                  <a:gd name="T55" fmla="*/ 34 h 134"/>
                  <a:gd name="T56" fmla="*/ 12 w 84"/>
                  <a:gd name="T57" fmla="*/ 21 h 134"/>
                  <a:gd name="T58" fmla="*/ 18 w 84"/>
                  <a:gd name="T59" fmla="*/ 3 h 134"/>
                  <a:gd name="T60" fmla="*/ 22 w 84"/>
                  <a:gd name="T61" fmla="*/ 3 h 134"/>
                  <a:gd name="T62" fmla="*/ 23 w 84"/>
                  <a:gd name="T63" fmla="*/ 8 h 134"/>
                  <a:gd name="T64" fmla="*/ 28 w 84"/>
                  <a:gd name="T65" fmla="*/ 8 h 134"/>
                  <a:gd name="T66" fmla="*/ 34 w 84"/>
                  <a:gd name="T67" fmla="*/ 2 h 134"/>
                  <a:gd name="T68" fmla="*/ 38 w 84"/>
                  <a:gd name="T69" fmla="*/ 0 h 134"/>
                  <a:gd name="T70" fmla="*/ 48 w 84"/>
                  <a:gd name="T71" fmla="*/ 5 h 134"/>
                  <a:gd name="T72" fmla="*/ 68 w 84"/>
                  <a:gd name="T73" fmla="*/ 45 h 134"/>
                  <a:gd name="T74" fmla="*/ 70 w 84"/>
                  <a:gd name="T75" fmla="*/ 54 h 134"/>
                  <a:gd name="T76" fmla="*/ 75 w 84"/>
                  <a:gd name="T77" fmla="*/ 57 h 134"/>
                  <a:gd name="T78" fmla="*/ 74 w 84"/>
                  <a:gd name="T79" fmla="*/ 55 h 134"/>
                  <a:gd name="T80" fmla="*/ 50 w 84"/>
                  <a:gd name="T81" fmla="*/ 95 h 134"/>
                  <a:gd name="T82" fmla="*/ 54 w 84"/>
                  <a:gd name="T83" fmla="*/ 94 h 134"/>
                  <a:gd name="T84" fmla="*/ 52 w 84"/>
                  <a:gd name="T85" fmla="*/ 98 h 134"/>
                  <a:gd name="T86" fmla="*/ 59 w 84"/>
                  <a:gd name="T87" fmla="*/ 87 h 134"/>
                  <a:gd name="T88" fmla="*/ 63 w 84"/>
                  <a:gd name="T89" fmla="*/ 89 h 134"/>
                  <a:gd name="T90" fmla="*/ 65 w 84"/>
                  <a:gd name="T91" fmla="*/ 85 h 134"/>
                  <a:gd name="T92" fmla="*/ 61 w 84"/>
                  <a:gd name="T93" fmla="*/ 8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34">
                    <a:moveTo>
                      <a:pt x="78" y="54"/>
                    </a:moveTo>
                    <a:cubicBezTo>
                      <a:pt x="81" y="57"/>
                      <a:pt x="81" y="57"/>
                      <a:pt x="81" y="57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6" y="83"/>
                      <a:pt x="65" y="83"/>
                    </a:cubicBezTo>
                    <a:cubicBezTo>
                      <a:pt x="65" y="83"/>
                      <a:pt x="64" y="81"/>
                      <a:pt x="64" y="81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4" y="55"/>
                      <a:pt x="74" y="55"/>
                      <a:pt x="74" y="55"/>
                    </a:cubicBezTo>
                    <a:lnTo>
                      <a:pt x="78" y="54"/>
                    </a:lnTo>
                    <a:close/>
                    <a:moveTo>
                      <a:pt x="50" y="95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2" y="98"/>
                      <a:pt x="52" y="98"/>
                      <a:pt x="52" y="98"/>
                    </a:cubicBezTo>
                    <a:lnTo>
                      <a:pt x="50" y="95"/>
                    </a:lnTo>
                    <a:close/>
                    <a:moveTo>
                      <a:pt x="59" y="87"/>
                    </a:move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3" y="89"/>
                      <a:pt x="63" y="89"/>
                    </a:cubicBezTo>
                    <a:cubicBezTo>
                      <a:pt x="63" y="88"/>
                      <a:pt x="63" y="86"/>
                      <a:pt x="63" y="86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1" y="84"/>
                      <a:pt x="61" y="84"/>
                      <a:pt x="61" y="84"/>
                    </a:cubicBezTo>
                    <a:lnTo>
                      <a:pt x="59" y="8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1" name="Freeform 17">
                <a:extLst/>
              </p:cNvPr>
              <p:cNvSpPr>
                <a:spLocks/>
              </p:cNvSpPr>
              <p:nvPr/>
            </p:nvSpPr>
            <p:spPr bwMode="auto">
              <a:xfrm>
                <a:off x="10477500" y="1008063"/>
                <a:ext cx="323850" cy="700088"/>
              </a:xfrm>
              <a:custGeom>
                <a:avLst/>
                <a:gdLst>
                  <a:gd name="T0" fmla="*/ 188 w 204"/>
                  <a:gd name="T1" fmla="*/ 369 h 441"/>
                  <a:gd name="T2" fmla="*/ 199 w 204"/>
                  <a:gd name="T3" fmla="*/ 364 h 441"/>
                  <a:gd name="T4" fmla="*/ 204 w 204"/>
                  <a:gd name="T5" fmla="*/ 336 h 441"/>
                  <a:gd name="T6" fmla="*/ 188 w 204"/>
                  <a:gd name="T7" fmla="*/ 331 h 441"/>
                  <a:gd name="T8" fmla="*/ 182 w 204"/>
                  <a:gd name="T9" fmla="*/ 309 h 441"/>
                  <a:gd name="T10" fmla="*/ 154 w 204"/>
                  <a:gd name="T11" fmla="*/ 303 h 441"/>
                  <a:gd name="T12" fmla="*/ 149 w 204"/>
                  <a:gd name="T13" fmla="*/ 281 h 441"/>
                  <a:gd name="T14" fmla="*/ 99 w 204"/>
                  <a:gd name="T15" fmla="*/ 110 h 441"/>
                  <a:gd name="T16" fmla="*/ 66 w 204"/>
                  <a:gd name="T17" fmla="*/ 0 h 441"/>
                  <a:gd name="T18" fmla="*/ 55 w 204"/>
                  <a:gd name="T19" fmla="*/ 0 h 441"/>
                  <a:gd name="T20" fmla="*/ 50 w 204"/>
                  <a:gd name="T21" fmla="*/ 11 h 441"/>
                  <a:gd name="T22" fmla="*/ 50 w 204"/>
                  <a:gd name="T23" fmla="*/ 11 h 441"/>
                  <a:gd name="T24" fmla="*/ 39 w 204"/>
                  <a:gd name="T25" fmla="*/ 0 h 441"/>
                  <a:gd name="T26" fmla="*/ 28 w 204"/>
                  <a:gd name="T27" fmla="*/ 16 h 441"/>
                  <a:gd name="T28" fmla="*/ 28 w 204"/>
                  <a:gd name="T29" fmla="*/ 55 h 441"/>
                  <a:gd name="T30" fmla="*/ 33 w 204"/>
                  <a:gd name="T31" fmla="*/ 93 h 441"/>
                  <a:gd name="T32" fmla="*/ 44 w 204"/>
                  <a:gd name="T33" fmla="*/ 115 h 441"/>
                  <a:gd name="T34" fmla="*/ 44 w 204"/>
                  <a:gd name="T35" fmla="*/ 143 h 441"/>
                  <a:gd name="T36" fmla="*/ 17 w 204"/>
                  <a:gd name="T37" fmla="*/ 182 h 441"/>
                  <a:gd name="T38" fmla="*/ 0 w 204"/>
                  <a:gd name="T39" fmla="*/ 193 h 441"/>
                  <a:gd name="T40" fmla="*/ 0 w 204"/>
                  <a:gd name="T41" fmla="*/ 198 h 441"/>
                  <a:gd name="T42" fmla="*/ 6 w 204"/>
                  <a:gd name="T43" fmla="*/ 215 h 441"/>
                  <a:gd name="T44" fmla="*/ 6 w 204"/>
                  <a:gd name="T45" fmla="*/ 275 h 441"/>
                  <a:gd name="T46" fmla="*/ 0 w 204"/>
                  <a:gd name="T47" fmla="*/ 342 h 441"/>
                  <a:gd name="T48" fmla="*/ 0 w 204"/>
                  <a:gd name="T49" fmla="*/ 380 h 441"/>
                  <a:gd name="T50" fmla="*/ 6 w 204"/>
                  <a:gd name="T51" fmla="*/ 386 h 441"/>
                  <a:gd name="T52" fmla="*/ 6 w 204"/>
                  <a:gd name="T53" fmla="*/ 419 h 441"/>
                  <a:gd name="T54" fmla="*/ 6 w 204"/>
                  <a:gd name="T55" fmla="*/ 435 h 441"/>
                  <a:gd name="T56" fmla="*/ 11 w 204"/>
                  <a:gd name="T57" fmla="*/ 441 h 441"/>
                  <a:gd name="T58" fmla="*/ 132 w 204"/>
                  <a:gd name="T59" fmla="*/ 408 h 441"/>
                  <a:gd name="T60" fmla="*/ 149 w 204"/>
                  <a:gd name="T61" fmla="*/ 402 h 441"/>
                  <a:gd name="T62" fmla="*/ 160 w 204"/>
                  <a:gd name="T63" fmla="*/ 386 h 441"/>
                  <a:gd name="T64" fmla="*/ 188 w 204"/>
                  <a:gd name="T65" fmla="*/ 36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441">
                    <a:moveTo>
                      <a:pt x="188" y="369"/>
                    </a:moveTo>
                    <a:lnTo>
                      <a:pt x="199" y="364"/>
                    </a:lnTo>
                    <a:lnTo>
                      <a:pt x="204" y="336"/>
                    </a:lnTo>
                    <a:lnTo>
                      <a:pt x="188" y="331"/>
                    </a:lnTo>
                    <a:lnTo>
                      <a:pt x="182" y="309"/>
                    </a:lnTo>
                    <a:lnTo>
                      <a:pt x="154" y="303"/>
                    </a:lnTo>
                    <a:lnTo>
                      <a:pt x="149" y="281"/>
                    </a:lnTo>
                    <a:lnTo>
                      <a:pt x="99" y="110"/>
                    </a:lnTo>
                    <a:lnTo>
                      <a:pt x="66" y="0"/>
                    </a:lnTo>
                    <a:lnTo>
                      <a:pt x="55" y="0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39" y="0"/>
                    </a:lnTo>
                    <a:lnTo>
                      <a:pt x="28" y="16"/>
                    </a:lnTo>
                    <a:lnTo>
                      <a:pt x="28" y="55"/>
                    </a:lnTo>
                    <a:lnTo>
                      <a:pt x="33" y="93"/>
                    </a:lnTo>
                    <a:lnTo>
                      <a:pt x="44" y="115"/>
                    </a:lnTo>
                    <a:lnTo>
                      <a:pt x="44" y="143"/>
                    </a:lnTo>
                    <a:lnTo>
                      <a:pt x="17" y="182"/>
                    </a:lnTo>
                    <a:lnTo>
                      <a:pt x="0" y="193"/>
                    </a:lnTo>
                    <a:lnTo>
                      <a:pt x="0" y="198"/>
                    </a:lnTo>
                    <a:lnTo>
                      <a:pt x="6" y="215"/>
                    </a:lnTo>
                    <a:lnTo>
                      <a:pt x="6" y="275"/>
                    </a:lnTo>
                    <a:lnTo>
                      <a:pt x="0" y="342"/>
                    </a:lnTo>
                    <a:lnTo>
                      <a:pt x="0" y="380"/>
                    </a:lnTo>
                    <a:lnTo>
                      <a:pt x="6" y="386"/>
                    </a:lnTo>
                    <a:lnTo>
                      <a:pt x="6" y="419"/>
                    </a:lnTo>
                    <a:lnTo>
                      <a:pt x="6" y="435"/>
                    </a:lnTo>
                    <a:lnTo>
                      <a:pt x="11" y="441"/>
                    </a:lnTo>
                    <a:lnTo>
                      <a:pt x="132" y="408"/>
                    </a:lnTo>
                    <a:lnTo>
                      <a:pt x="149" y="402"/>
                    </a:lnTo>
                    <a:lnTo>
                      <a:pt x="160" y="386"/>
                    </a:lnTo>
                    <a:lnTo>
                      <a:pt x="188" y="3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2" name="Freeform 18">
                <a:extLst/>
              </p:cNvPr>
              <p:cNvSpPr>
                <a:spLocks/>
              </p:cNvSpPr>
              <p:nvPr/>
            </p:nvSpPr>
            <p:spPr bwMode="auto">
              <a:xfrm>
                <a:off x="10206038" y="1095375"/>
                <a:ext cx="333375" cy="630238"/>
              </a:xfrm>
              <a:custGeom>
                <a:avLst/>
                <a:gdLst>
                  <a:gd name="T0" fmla="*/ 94 w 210"/>
                  <a:gd name="T1" fmla="*/ 397 h 397"/>
                  <a:gd name="T2" fmla="*/ 88 w 210"/>
                  <a:gd name="T3" fmla="*/ 358 h 397"/>
                  <a:gd name="T4" fmla="*/ 72 w 210"/>
                  <a:gd name="T5" fmla="*/ 281 h 397"/>
                  <a:gd name="T6" fmla="*/ 66 w 210"/>
                  <a:gd name="T7" fmla="*/ 281 h 397"/>
                  <a:gd name="T8" fmla="*/ 44 w 210"/>
                  <a:gd name="T9" fmla="*/ 270 h 397"/>
                  <a:gd name="T10" fmla="*/ 50 w 210"/>
                  <a:gd name="T11" fmla="*/ 248 h 397"/>
                  <a:gd name="T12" fmla="*/ 44 w 210"/>
                  <a:gd name="T13" fmla="*/ 237 h 397"/>
                  <a:gd name="T14" fmla="*/ 22 w 210"/>
                  <a:gd name="T15" fmla="*/ 198 h 397"/>
                  <a:gd name="T16" fmla="*/ 28 w 210"/>
                  <a:gd name="T17" fmla="*/ 171 h 397"/>
                  <a:gd name="T18" fmla="*/ 22 w 210"/>
                  <a:gd name="T19" fmla="*/ 132 h 397"/>
                  <a:gd name="T20" fmla="*/ 6 w 210"/>
                  <a:gd name="T21" fmla="*/ 88 h 397"/>
                  <a:gd name="T22" fmla="*/ 0 w 210"/>
                  <a:gd name="T23" fmla="*/ 49 h 397"/>
                  <a:gd name="T24" fmla="*/ 193 w 210"/>
                  <a:gd name="T25" fmla="*/ 0 h 397"/>
                  <a:gd name="T26" fmla="*/ 199 w 210"/>
                  <a:gd name="T27" fmla="*/ 44 h 397"/>
                  <a:gd name="T28" fmla="*/ 210 w 210"/>
                  <a:gd name="T29" fmla="*/ 66 h 397"/>
                  <a:gd name="T30" fmla="*/ 210 w 210"/>
                  <a:gd name="T31" fmla="*/ 94 h 397"/>
                  <a:gd name="T32" fmla="*/ 182 w 210"/>
                  <a:gd name="T33" fmla="*/ 121 h 397"/>
                  <a:gd name="T34" fmla="*/ 166 w 210"/>
                  <a:gd name="T35" fmla="*/ 132 h 397"/>
                  <a:gd name="T36" fmla="*/ 166 w 210"/>
                  <a:gd name="T37" fmla="*/ 138 h 397"/>
                  <a:gd name="T38" fmla="*/ 171 w 210"/>
                  <a:gd name="T39" fmla="*/ 154 h 397"/>
                  <a:gd name="T40" fmla="*/ 171 w 210"/>
                  <a:gd name="T41" fmla="*/ 215 h 397"/>
                  <a:gd name="T42" fmla="*/ 166 w 210"/>
                  <a:gd name="T43" fmla="*/ 281 h 397"/>
                  <a:gd name="T44" fmla="*/ 166 w 210"/>
                  <a:gd name="T45" fmla="*/ 320 h 397"/>
                  <a:gd name="T46" fmla="*/ 171 w 210"/>
                  <a:gd name="T47" fmla="*/ 331 h 397"/>
                  <a:gd name="T48" fmla="*/ 171 w 210"/>
                  <a:gd name="T49" fmla="*/ 364 h 397"/>
                  <a:gd name="T50" fmla="*/ 166 w 210"/>
                  <a:gd name="T51" fmla="*/ 375 h 397"/>
                  <a:gd name="T52" fmla="*/ 171 w 210"/>
                  <a:gd name="T53" fmla="*/ 386 h 397"/>
                  <a:gd name="T54" fmla="*/ 121 w 210"/>
                  <a:gd name="T55" fmla="*/ 397 h 397"/>
                  <a:gd name="T56" fmla="*/ 94 w 210"/>
                  <a:gd name="T57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397">
                    <a:moveTo>
                      <a:pt x="94" y="397"/>
                    </a:moveTo>
                    <a:lnTo>
                      <a:pt x="88" y="358"/>
                    </a:lnTo>
                    <a:lnTo>
                      <a:pt x="72" y="281"/>
                    </a:lnTo>
                    <a:lnTo>
                      <a:pt x="66" y="281"/>
                    </a:lnTo>
                    <a:lnTo>
                      <a:pt x="44" y="270"/>
                    </a:lnTo>
                    <a:lnTo>
                      <a:pt x="50" y="248"/>
                    </a:lnTo>
                    <a:lnTo>
                      <a:pt x="44" y="237"/>
                    </a:lnTo>
                    <a:lnTo>
                      <a:pt x="22" y="198"/>
                    </a:lnTo>
                    <a:lnTo>
                      <a:pt x="28" y="171"/>
                    </a:lnTo>
                    <a:lnTo>
                      <a:pt x="22" y="132"/>
                    </a:lnTo>
                    <a:lnTo>
                      <a:pt x="6" y="88"/>
                    </a:lnTo>
                    <a:lnTo>
                      <a:pt x="0" y="49"/>
                    </a:lnTo>
                    <a:lnTo>
                      <a:pt x="193" y="0"/>
                    </a:lnTo>
                    <a:lnTo>
                      <a:pt x="199" y="44"/>
                    </a:lnTo>
                    <a:lnTo>
                      <a:pt x="210" y="66"/>
                    </a:lnTo>
                    <a:lnTo>
                      <a:pt x="210" y="94"/>
                    </a:lnTo>
                    <a:lnTo>
                      <a:pt x="182" y="121"/>
                    </a:lnTo>
                    <a:lnTo>
                      <a:pt x="166" y="132"/>
                    </a:lnTo>
                    <a:lnTo>
                      <a:pt x="166" y="138"/>
                    </a:lnTo>
                    <a:lnTo>
                      <a:pt x="171" y="154"/>
                    </a:lnTo>
                    <a:lnTo>
                      <a:pt x="171" y="215"/>
                    </a:lnTo>
                    <a:lnTo>
                      <a:pt x="166" y="281"/>
                    </a:lnTo>
                    <a:lnTo>
                      <a:pt x="166" y="320"/>
                    </a:lnTo>
                    <a:lnTo>
                      <a:pt x="171" y="331"/>
                    </a:lnTo>
                    <a:lnTo>
                      <a:pt x="171" y="364"/>
                    </a:lnTo>
                    <a:lnTo>
                      <a:pt x="166" y="375"/>
                    </a:lnTo>
                    <a:lnTo>
                      <a:pt x="171" y="386"/>
                    </a:lnTo>
                    <a:lnTo>
                      <a:pt x="121" y="397"/>
                    </a:lnTo>
                    <a:lnTo>
                      <a:pt x="94" y="39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3" name="Freeform 19">
                <a:extLst/>
              </p:cNvPr>
              <p:cNvSpPr>
                <a:spLocks/>
              </p:cNvSpPr>
              <p:nvPr/>
            </p:nvSpPr>
            <p:spPr bwMode="auto">
              <a:xfrm>
                <a:off x="9190038" y="1182688"/>
                <a:ext cx="1479550" cy="1130300"/>
              </a:xfrm>
              <a:custGeom>
                <a:avLst/>
                <a:gdLst>
                  <a:gd name="T0" fmla="*/ 607 w 932"/>
                  <a:gd name="T1" fmla="*/ 601 h 712"/>
                  <a:gd name="T2" fmla="*/ 574 w 932"/>
                  <a:gd name="T3" fmla="*/ 585 h 712"/>
                  <a:gd name="T4" fmla="*/ 535 w 932"/>
                  <a:gd name="T5" fmla="*/ 541 h 712"/>
                  <a:gd name="T6" fmla="*/ 375 w 932"/>
                  <a:gd name="T7" fmla="*/ 552 h 712"/>
                  <a:gd name="T8" fmla="*/ 6 w 932"/>
                  <a:gd name="T9" fmla="*/ 623 h 712"/>
                  <a:gd name="T10" fmla="*/ 6 w 932"/>
                  <a:gd name="T11" fmla="*/ 568 h 712"/>
                  <a:gd name="T12" fmla="*/ 28 w 932"/>
                  <a:gd name="T13" fmla="*/ 546 h 712"/>
                  <a:gd name="T14" fmla="*/ 50 w 932"/>
                  <a:gd name="T15" fmla="*/ 530 h 712"/>
                  <a:gd name="T16" fmla="*/ 72 w 932"/>
                  <a:gd name="T17" fmla="*/ 496 h 712"/>
                  <a:gd name="T18" fmla="*/ 78 w 932"/>
                  <a:gd name="T19" fmla="*/ 480 h 712"/>
                  <a:gd name="T20" fmla="*/ 56 w 932"/>
                  <a:gd name="T21" fmla="*/ 458 h 712"/>
                  <a:gd name="T22" fmla="*/ 61 w 932"/>
                  <a:gd name="T23" fmla="*/ 397 h 712"/>
                  <a:gd name="T24" fmla="*/ 127 w 932"/>
                  <a:gd name="T25" fmla="*/ 381 h 712"/>
                  <a:gd name="T26" fmla="*/ 193 w 932"/>
                  <a:gd name="T27" fmla="*/ 375 h 712"/>
                  <a:gd name="T28" fmla="*/ 221 w 932"/>
                  <a:gd name="T29" fmla="*/ 386 h 712"/>
                  <a:gd name="T30" fmla="*/ 254 w 932"/>
                  <a:gd name="T31" fmla="*/ 364 h 712"/>
                  <a:gd name="T32" fmla="*/ 309 w 932"/>
                  <a:gd name="T33" fmla="*/ 348 h 712"/>
                  <a:gd name="T34" fmla="*/ 337 w 932"/>
                  <a:gd name="T35" fmla="*/ 314 h 712"/>
                  <a:gd name="T36" fmla="*/ 364 w 932"/>
                  <a:gd name="T37" fmla="*/ 303 h 712"/>
                  <a:gd name="T38" fmla="*/ 353 w 932"/>
                  <a:gd name="T39" fmla="*/ 270 h 712"/>
                  <a:gd name="T40" fmla="*/ 359 w 932"/>
                  <a:gd name="T41" fmla="*/ 248 h 712"/>
                  <a:gd name="T42" fmla="*/ 348 w 932"/>
                  <a:gd name="T43" fmla="*/ 237 h 712"/>
                  <a:gd name="T44" fmla="*/ 326 w 932"/>
                  <a:gd name="T45" fmla="*/ 221 h 712"/>
                  <a:gd name="T46" fmla="*/ 370 w 932"/>
                  <a:gd name="T47" fmla="*/ 160 h 712"/>
                  <a:gd name="T48" fmla="*/ 386 w 932"/>
                  <a:gd name="T49" fmla="*/ 132 h 712"/>
                  <a:gd name="T50" fmla="*/ 425 w 932"/>
                  <a:gd name="T51" fmla="*/ 72 h 712"/>
                  <a:gd name="T52" fmla="*/ 458 w 932"/>
                  <a:gd name="T53" fmla="*/ 44 h 712"/>
                  <a:gd name="T54" fmla="*/ 524 w 932"/>
                  <a:gd name="T55" fmla="*/ 22 h 712"/>
                  <a:gd name="T56" fmla="*/ 579 w 932"/>
                  <a:gd name="T57" fmla="*/ 11 h 712"/>
                  <a:gd name="T58" fmla="*/ 640 w 932"/>
                  <a:gd name="T59" fmla="*/ 33 h 712"/>
                  <a:gd name="T60" fmla="*/ 662 w 932"/>
                  <a:gd name="T61" fmla="*/ 121 h 712"/>
                  <a:gd name="T62" fmla="*/ 673 w 932"/>
                  <a:gd name="T63" fmla="*/ 182 h 712"/>
                  <a:gd name="T64" fmla="*/ 673 w 932"/>
                  <a:gd name="T65" fmla="*/ 221 h 712"/>
                  <a:gd name="T66" fmla="*/ 701 w 932"/>
                  <a:gd name="T67" fmla="*/ 232 h 712"/>
                  <a:gd name="T68" fmla="*/ 723 w 932"/>
                  <a:gd name="T69" fmla="*/ 348 h 712"/>
                  <a:gd name="T70" fmla="*/ 723 w 932"/>
                  <a:gd name="T71" fmla="*/ 469 h 712"/>
                  <a:gd name="T72" fmla="*/ 739 w 932"/>
                  <a:gd name="T73" fmla="*/ 552 h 712"/>
                  <a:gd name="T74" fmla="*/ 728 w 932"/>
                  <a:gd name="T75" fmla="*/ 623 h 712"/>
                  <a:gd name="T76" fmla="*/ 750 w 932"/>
                  <a:gd name="T77" fmla="*/ 651 h 712"/>
                  <a:gd name="T78" fmla="*/ 739 w 932"/>
                  <a:gd name="T79" fmla="*/ 673 h 712"/>
                  <a:gd name="T80" fmla="*/ 761 w 932"/>
                  <a:gd name="T81" fmla="*/ 662 h 712"/>
                  <a:gd name="T82" fmla="*/ 784 w 932"/>
                  <a:gd name="T83" fmla="*/ 640 h 712"/>
                  <a:gd name="T84" fmla="*/ 811 w 932"/>
                  <a:gd name="T85" fmla="*/ 645 h 712"/>
                  <a:gd name="T86" fmla="*/ 894 w 932"/>
                  <a:gd name="T87" fmla="*/ 596 h 712"/>
                  <a:gd name="T88" fmla="*/ 932 w 932"/>
                  <a:gd name="T89" fmla="*/ 596 h 712"/>
                  <a:gd name="T90" fmla="*/ 877 w 932"/>
                  <a:gd name="T91" fmla="*/ 645 h 712"/>
                  <a:gd name="T92" fmla="*/ 806 w 932"/>
                  <a:gd name="T93" fmla="*/ 690 h 712"/>
                  <a:gd name="T94" fmla="*/ 734 w 932"/>
                  <a:gd name="T95" fmla="*/ 712 h 712"/>
                  <a:gd name="T96" fmla="*/ 723 w 932"/>
                  <a:gd name="T97" fmla="*/ 684 h 712"/>
                  <a:gd name="T98" fmla="*/ 728 w 932"/>
                  <a:gd name="T99" fmla="*/ 645 h 712"/>
                  <a:gd name="T100" fmla="*/ 673 w 932"/>
                  <a:gd name="T101" fmla="*/ 629 h 712"/>
                  <a:gd name="T102" fmla="*/ 618 w 932"/>
                  <a:gd name="T103" fmla="*/ 607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2" h="712">
                    <a:moveTo>
                      <a:pt x="618" y="607"/>
                    </a:moveTo>
                    <a:lnTo>
                      <a:pt x="607" y="601"/>
                    </a:lnTo>
                    <a:lnTo>
                      <a:pt x="591" y="596"/>
                    </a:lnTo>
                    <a:lnTo>
                      <a:pt x="574" y="585"/>
                    </a:lnTo>
                    <a:lnTo>
                      <a:pt x="563" y="541"/>
                    </a:lnTo>
                    <a:lnTo>
                      <a:pt x="535" y="541"/>
                    </a:lnTo>
                    <a:lnTo>
                      <a:pt x="519" y="519"/>
                    </a:lnTo>
                    <a:lnTo>
                      <a:pt x="375" y="552"/>
                    </a:lnTo>
                    <a:lnTo>
                      <a:pt x="61" y="618"/>
                    </a:lnTo>
                    <a:lnTo>
                      <a:pt x="6" y="623"/>
                    </a:lnTo>
                    <a:lnTo>
                      <a:pt x="0" y="579"/>
                    </a:lnTo>
                    <a:lnTo>
                      <a:pt x="6" y="568"/>
                    </a:lnTo>
                    <a:lnTo>
                      <a:pt x="17" y="563"/>
                    </a:lnTo>
                    <a:lnTo>
                      <a:pt x="28" y="546"/>
                    </a:lnTo>
                    <a:lnTo>
                      <a:pt x="39" y="541"/>
                    </a:lnTo>
                    <a:lnTo>
                      <a:pt x="50" y="530"/>
                    </a:lnTo>
                    <a:lnTo>
                      <a:pt x="56" y="513"/>
                    </a:lnTo>
                    <a:lnTo>
                      <a:pt x="72" y="496"/>
                    </a:lnTo>
                    <a:lnTo>
                      <a:pt x="78" y="485"/>
                    </a:lnTo>
                    <a:lnTo>
                      <a:pt x="78" y="480"/>
                    </a:lnTo>
                    <a:lnTo>
                      <a:pt x="67" y="458"/>
                    </a:lnTo>
                    <a:lnTo>
                      <a:pt x="56" y="458"/>
                    </a:lnTo>
                    <a:lnTo>
                      <a:pt x="45" y="414"/>
                    </a:lnTo>
                    <a:lnTo>
                      <a:pt x="61" y="397"/>
                    </a:lnTo>
                    <a:lnTo>
                      <a:pt x="94" y="386"/>
                    </a:lnTo>
                    <a:lnTo>
                      <a:pt x="127" y="381"/>
                    </a:lnTo>
                    <a:lnTo>
                      <a:pt x="149" y="375"/>
                    </a:lnTo>
                    <a:lnTo>
                      <a:pt x="193" y="375"/>
                    </a:lnTo>
                    <a:lnTo>
                      <a:pt x="210" y="386"/>
                    </a:lnTo>
                    <a:lnTo>
                      <a:pt x="221" y="386"/>
                    </a:lnTo>
                    <a:lnTo>
                      <a:pt x="238" y="375"/>
                    </a:lnTo>
                    <a:lnTo>
                      <a:pt x="254" y="364"/>
                    </a:lnTo>
                    <a:lnTo>
                      <a:pt x="293" y="364"/>
                    </a:lnTo>
                    <a:lnTo>
                      <a:pt x="309" y="348"/>
                    </a:lnTo>
                    <a:lnTo>
                      <a:pt x="320" y="325"/>
                    </a:lnTo>
                    <a:lnTo>
                      <a:pt x="337" y="314"/>
                    </a:lnTo>
                    <a:lnTo>
                      <a:pt x="348" y="314"/>
                    </a:lnTo>
                    <a:lnTo>
                      <a:pt x="364" y="303"/>
                    </a:lnTo>
                    <a:lnTo>
                      <a:pt x="364" y="287"/>
                    </a:lnTo>
                    <a:lnTo>
                      <a:pt x="353" y="270"/>
                    </a:lnTo>
                    <a:lnTo>
                      <a:pt x="353" y="259"/>
                    </a:lnTo>
                    <a:lnTo>
                      <a:pt x="359" y="248"/>
                    </a:lnTo>
                    <a:lnTo>
                      <a:pt x="359" y="237"/>
                    </a:lnTo>
                    <a:lnTo>
                      <a:pt x="348" y="237"/>
                    </a:lnTo>
                    <a:lnTo>
                      <a:pt x="337" y="226"/>
                    </a:lnTo>
                    <a:lnTo>
                      <a:pt x="326" y="221"/>
                    </a:lnTo>
                    <a:lnTo>
                      <a:pt x="326" y="204"/>
                    </a:lnTo>
                    <a:lnTo>
                      <a:pt x="370" y="160"/>
                    </a:lnTo>
                    <a:lnTo>
                      <a:pt x="375" y="154"/>
                    </a:lnTo>
                    <a:lnTo>
                      <a:pt x="386" y="132"/>
                    </a:lnTo>
                    <a:lnTo>
                      <a:pt x="409" y="99"/>
                    </a:lnTo>
                    <a:lnTo>
                      <a:pt x="425" y="72"/>
                    </a:lnTo>
                    <a:lnTo>
                      <a:pt x="442" y="55"/>
                    </a:lnTo>
                    <a:lnTo>
                      <a:pt x="458" y="44"/>
                    </a:lnTo>
                    <a:lnTo>
                      <a:pt x="486" y="33"/>
                    </a:lnTo>
                    <a:lnTo>
                      <a:pt x="524" y="22"/>
                    </a:lnTo>
                    <a:lnTo>
                      <a:pt x="546" y="22"/>
                    </a:lnTo>
                    <a:lnTo>
                      <a:pt x="579" y="11"/>
                    </a:lnTo>
                    <a:lnTo>
                      <a:pt x="635" y="0"/>
                    </a:lnTo>
                    <a:lnTo>
                      <a:pt x="640" y="33"/>
                    </a:lnTo>
                    <a:lnTo>
                      <a:pt x="657" y="83"/>
                    </a:lnTo>
                    <a:lnTo>
                      <a:pt x="662" y="121"/>
                    </a:lnTo>
                    <a:lnTo>
                      <a:pt x="657" y="149"/>
                    </a:lnTo>
                    <a:lnTo>
                      <a:pt x="673" y="182"/>
                    </a:lnTo>
                    <a:lnTo>
                      <a:pt x="684" y="199"/>
                    </a:lnTo>
                    <a:lnTo>
                      <a:pt x="673" y="221"/>
                    </a:lnTo>
                    <a:lnTo>
                      <a:pt x="695" y="226"/>
                    </a:lnTo>
                    <a:lnTo>
                      <a:pt x="701" y="232"/>
                    </a:lnTo>
                    <a:lnTo>
                      <a:pt x="723" y="314"/>
                    </a:lnTo>
                    <a:lnTo>
                      <a:pt x="723" y="348"/>
                    </a:lnTo>
                    <a:lnTo>
                      <a:pt x="717" y="430"/>
                    </a:lnTo>
                    <a:lnTo>
                      <a:pt x="723" y="469"/>
                    </a:lnTo>
                    <a:lnTo>
                      <a:pt x="728" y="496"/>
                    </a:lnTo>
                    <a:lnTo>
                      <a:pt x="739" y="552"/>
                    </a:lnTo>
                    <a:lnTo>
                      <a:pt x="739" y="607"/>
                    </a:lnTo>
                    <a:lnTo>
                      <a:pt x="728" y="623"/>
                    </a:lnTo>
                    <a:lnTo>
                      <a:pt x="745" y="640"/>
                    </a:lnTo>
                    <a:lnTo>
                      <a:pt x="750" y="651"/>
                    </a:lnTo>
                    <a:lnTo>
                      <a:pt x="734" y="668"/>
                    </a:lnTo>
                    <a:lnTo>
                      <a:pt x="739" y="673"/>
                    </a:lnTo>
                    <a:lnTo>
                      <a:pt x="750" y="673"/>
                    </a:lnTo>
                    <a:lnTo>
                      <a:pt x="761" y="662"/>
                    </a:lnTo>
                    <a:lnTo>
                      <a:pt x="778" y="645"/>
                    </a:lnTo>
                    <a:lnTo>
                      <a:pt x="784" y="640"/>
                    </a:lnTo>
                    <a:lnTo>
                      <a:pt x="795" y="645"/>
                    </a:lnTo>
                    <a:lnTo>
                      <a:pt x="811" y="645"/>
                    </a:lnTo>
                    <a:lnTo>
                      <a:pt x="872" y="618"/>
                    </a:lnTo>
                    <a:lnTo>
                      <a:pt x="894" y="596"/>
                    </a:lnTo>
                    <a:lnTo>
                      <a:pt x="899" y="585"/>
                    </a:lnTo>
                    <a:lnTo>
                      <a:pt x="932" y="596"/>
                    </a:lnTo>
                    <a:lnTo>
                      <a:pt x="905" y="623"/>
                    </a:lnTo>
                    <a:lnTo>
                      <a:pt x="877" y="645"/>
                    </a:lnTo>
                    <a:lnTo>
                      <a:pt x="828" y="684"/>
                    </a:lnTo>
                    <a:lnTo>
                      <a:pt x="806" y="690"/>
                    </a:lnTo>
                    <a:lnTo>
                      <a:pt x="767" y="706"/>
                    </a:lnTo>
                    <a:lnTo>
                      <a:pt x="734" y="712"/>
                    </a:lnTo>
                    <a:lnTo>
                      <a:pt x="728" y="712"/>
                    </a:lnTo>
                    <a:lnTo>
                      <a:pt x="723" y="684"/>
                    </a:lnTo>
                    <a:lnTo>
                      <a:pt x="728" y="662"/>
                    </a:lnTo>
                    <a:lnTo>
                      <a:pt x="728" y="645"/>
                    </a:lnTo>
                    <a:lnTo>
                      <a:pt x="706" y="634"/>
                    </a:lnTo>
                    <a:lnTo>
                      <a:pt x="673" y="629"/>
                    </a:lnTo>
                    <a:lnTo>
                      <a:pt x="646" y="618"/>
                    </a:lnTo>
                    <a:lnTo>
                      <a:pt x="618" y="60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4" name="Freeform 20">
                <a:extLst/>
              </p:cNvPr>
              <p:cNvSpPr>
                <a:spLocks/>
              </p:cNvSpPr>
              <p:nvPr/>
            </p:nvSpPr>
            <p:spPr bwMode="auto">
              <a:xfrm>
                <a:off x="10101263" y="2154238"/>
                <a:ext cx="279400" cy="631825"/>
              </a:xfrm>
              <a:custGeom>
                <a:avLst/>
                <a:gdLst>
                  <a:gd name="T0" fmla="*/ 39 w 176"/>
                  <a:gd name="T1" fmla="*/ 0 h 398"/>
                  <a:gd name="T2" fmla="*/ 22 w 176"/>
                  <a:gd name="T3" fmla="*/ 17 h 398"/>
                  <a:gd name="T4" fmla="*/ 22 w 176"/>
                  <a:gd name="T5" fmla="*/ 39 h 398"/>
                  <a:gd name="T6" fmla="*/ 11 w 176"/>
                  <a:gd name="T7" fmla="*/ 67 h 398"/>
                  <a:gd name="T8" fmla="*/ 11 w 176"/>
                  <a:gd name="T9" fmla="*/ 78 h 398"/>
                  <a:gd name="T10" fmla="*/ 17 w 176"/>
                  <a:gd name="T11" fmla="*/ 83 h 398"/>
                  <a:gd name="T12" fmla="*/ 17 w 176"/>
                  <a:gd name="T13" fmla="*/ 105 h 398"/>
                  <a:gd name="T14" fmla="*/ 0 w 176"/>
                  <a:gd name="T15" fmla="*/ 111 h 398"/>
                  <a:gd name="T16" fmla="*/ 5 w 176"/>
                  <a:gd name="T17" fmla="*/ 133 h 398"/>
                  <a:gd name="T18" fmla="*/ 5 w 176"/>
                  <a:gd name="T19" fmla="*/ 138 h 398"/>
                  <a:gd name="T20" fmla="*/ 28 w 176"/>
                  <a:gd name="T21" fmla="*/ 144 h 398"/>
                  <a:gd name="T22" fmla="*/ 33 w 176"/>
                  <a:gd name="T23" fmla="*/ 160 h 398"/>
                  <a:gd name="T24" fmla="*/ 61 w 176"/>
                  <a:gd name="T25" fmla="*/ 177 h 398"/>
                  <a:gd name="T26" fmla="*/ 77 w 176"/>
                  <a:gd name="T27" fmla="*/ 193 h 398"/>
                  <a:gd name="T28" fmla="*/ 77 w 176"/>
                  <a:gd name="T29" fmla="*/ 199 h 398"/>
                  <a:gd name="T30" fmla="*/ 55 w 176"/>
                  <a:gd name="T31" fmla="*/ 221 h 398"/>
                  <a:gd name="T32" fmla="*/ 44 w 176"/>
                  <a:gd name="T33" fmla="*/ 238 h 398"/>
                  <a:gd name="T34" fmla="*/ 33 w 176"/>
                  <a:gd name="T35" fmla="*/ 254 h 398"/>
                  <a:gd name="T36" fmla="*/ 17 w 176"/>
                  <a:gd name="T37" fmla="*/ 265 h 398"/>
                  <a:gd name="T38" fmla="*/ 5 w 176"/>
                  <a:gd name="T39" fmla="*/ 271 h 398"/>
                  <a:gd name="T40" fmla="*/ 5 w 176"/>
                  <a:gd name="T41" fmla="*/ 282 h 398"/>
                  <a:gd name="T42" fmla="*/ 0 w 176"/>
                  <a:gd name="T43" fmla="*/ 298 h 398"/>
                  <a:gd name="T44" fmla="*/ 11 w 176"/>
                  <a:gd name="T45" fmla="*/ 315 h 398"/>
                  <a:gd name="T46" fmla="*/ 33 w 176"/>
                  <a:gd name="T47" fmla="*/ 337 h 398"/>
                  <a:gd name="T48" fmla="*/ 66 w 176"/>
                  <a:gd name="T49" fmla="*/ 353 h 398"/>
                  <a:gd name="T50" fmla="*/ 99 w 176"/>
                  <a:gd name="T51" fmla="*/ 359 h 398"/>
                  <a:gd name="T52" fmla="*/ 99 w 176"/>
                  <a:gd name="T53" fmla="*/ 370 h 398"/>
                  <a:gd name="T54" fmla="*/ 94 w 176"/>
                  <a:gd name="T55" fmla="*/ 376 h 398"/>
                  <a:gd name="T56" fmla="*/ 94 w 176"/>
                  <a:gd name="T57" fmla="*/ 398 h 398"/>
                  <a:gd name="T58" fmla="*/ 99 w 176"/>
                  <a:gd name="T59" fmla="*/ 398 h 398"/>
                  <a:gd name="T60" fmla="*/ 116 w 176"/>
                  <a:gd name="T61" fmla="*/ 381 h 398"/>
                  <a:gd name="T62" fmla="*/ 121 w 176"/>
                  <a:gd name="T63" fmla="*/ 342 h 398"/>
                  <a:gd name="T64" fmla="*/ 143 w 176"/>
                  <a:gd name="T65" fmla="*/ 315 h 398"/>
                  <a:gd name="T66" fmla="*/ 165 w 176"/>
                  <a:gd name="T67" fmla="*/ 265 h 398"/>
                  <a:gd name="T68" fmla="*/ 176 w 176"/>
                  <a:gd name="T69" fmla="*/ 227 h 398"/>
                  <a:gd name="T70" fmla="*/ 171 w 176"/>
                  <a:gd name="T71" fmla="*/ 216 h 398"/>
                  <a:gd name="T72" fmla="*/ 165 w 176"/>
                  <a:gd name="T73" fmla="*/ 149 h 398"/>
                  <a:gd name="T74" fmla="*/ 154 w 176"/>
                  <a:gd name="T75" fmla="*/ 122 h 398"/>
                  <a:gd name="T76" fmla="*/ 149 w 176"/>
                  <a:gd name="T77" fmla="*/ 127 h 398"/>
                  <a:gd name="T78" fmla="*/ 127 w 176"/>
                  <a:gd name="T79" fmla="*/ 133 h 398"/>
                  <a:gd name="T80" fmla="*/ 127 w 176"/>
                  <a:gd name="T81" fmla="*/ 127 h 398"/>
                  <a:gd name="T82" fmla="*/ 132 w 176"/>
                  <a:gd name="T83" fmla="*/ 122 h 398"/>
                  <a:gd name="T84" fmla="*/ 149 w 176"/>
                  <a:gd name="T85" fmla="*/ 105 h 398"/>
                  <a:gd name="T86" fmla="*/ 149 w 176"/>
                  <a:gd name="T87" fmla="*/ 100 h 398"/>
                  <a:gd name="T88" fmla="*/ 143 w 176"/>
                  <a:gd name="T89" fmla="*/ 72 h 398"/>
                  <a:gd name="T90" fmla="*/ 149 w 176"/>
                  <a:gd name="T91" fmla="*/ 56 h 398"/>
                  <a:gd name="T92" fmla="*/ 149 w 176"/>
                  <a:gd name="T93" fmla="*/ 39 h 398"/>
                  <a:gd name="T94" fmla="*/ 127 w 176"/>
                  <a:gd name="T95" fmla="*/ 28 h 398"/>
                  <a:gd name="T96" fmla="*/ 94 w 176"/>
                  <a:gd name="T97" fmla="*/ 22 h 398"/>
                  <a:gd name="T98" fmla="*/ 66 w 176"/>
                  <a:gd name="T99" fmla="*/ 11 h 398"/>
                  <a:gd name="T100" fmla="*/ 39 w 176"/>
                  <a:gd name="T10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6" h="398">
                    <a:moveTo>
                      <a:pt x="39" y="0"/>
                    </a:moveTo>
                    <a:lnTo>
                      <a:pt x="22" y="17"/>
                    </a:lnTo>
                    <a:lnTo>
                      <a:pt x="22" y="39"/>
                    </a:lnTo>
                    <a:lnTo>
                      <a:pt x="11" y="67"/>
                    </a:lnTo>
                    <a:lnTo>
                      <a:pt x="11" y="78"/>
                    </a:lnTo>
                    <a:lnTo>
                      <a:pt x="17" y="83"/>
                    </a:lnTo>
                    <a:lnTo>
                      <a:pt x="17" y="105"/>
                    </a:lnTo>
                    <a:lnTo>
                      <a:pt x="0" y="111"/>
                    </a:lnTo>
                    <a:lnTo>
                      <a:pt x="5" y="133"/>
                    </a:lnTo>
                    <a:lnTo>
                      <a:pt x="5" y="138"/>
                    </a:lnTo>
                    <a:lnTo>
                      <a:pt x="28" y="144"/>
                    </a:lnTo>
                    <a:lnTo>
                      <a:pt x="33" y="160"/>
                    </a:lnTo>
                    <a:lnTo>
                      <a:pt x="61" y="177"/>
                    </a:lnTo>
                    <a:lnTo>
                      <a:pt x="77" y="193"/>
                    </a:lnTo>
                    <a:lnTo>
                      <a:pt x="77" y="199"/>
                    </a:lnTo>
                    <a:lnTo>
                      <a:pt x="55" y="221"/>
                    </a:lnTo>
                    <a:lnTo>
                      <a:pt x="44" y="238"/>
                    </a:lnTo>
                    <a:lnTo>
                      <a:pt x="33" y="254"/>
                    </a:lnTo>
                    <a:lnTo>
                      <a:pt x="17" y="265"/>
                    </a:lnTo>
                    <a:lnTo>
                      <a:pt x="5" y="271"/>
                    </a:lnTo>
                    <a:lnTo>
                      <a:pt x="5" y="282"/>
                    </a:lnTo>
                    <a:lnTo>
                      <a:pt x="0" y="298"/>
                    </a:lnTo>
                    <a:lnTo>
                      <a:pt x="11" y="315"/>
                    </a:lnTo>
                    <a:lnTo>
                      <a:pt x="33" y="337"/>
                    </a:lnTo>
                    <a:lnTo>
                      <a:pt x="66" y="353"/>
                    </a:lnTo>
                    <a:lnTo>
                      <a:pt x="99" y="359"/>
                    </a:lnTo>
                    <a:lnTo>
                      <a:pt x="99" y="370"/>
                    </a:lnTo>
                    <a:lnTo>
                      <a:pt x="94" y="376"/>
                    </a:lnTo>
                    <a:lnTo>
                      <a:pt x="94" y="398"/>
                    </a:lnTo>
                    <a:lnTo>
                      <a:pt x="99" y="398"/>
                    </a:lnTo>
                    <a:lnTo>
                      <a:pt x="116" y="381"/>
                    </a:lnTo>
                    <a:lnTo>
                      <a:pt x="121" y="342"/>
                    </a:lnTo>
                    <a:lnTo>
                      <a:pt x="143" y="315"/>
                    </a:lnTo>
                    <a:lnTo>
                      <a:pt x="165" y="265"/>
                    </a:lnTo>
                    <a:lnTo>
                      <a:pt x="176" y="227"/>
                    </a:lnTo>
                    <a:lnTo>
                      <a:pt x="171" y="216"/>
                    </a:lnTo>
                    <a:lnTo>
                      <a:pt x="165" y="149"/>
                    </a:lnTo>
                    <a:lnTo>
                      <a:pt x="154" y="122"/>
                    </a:lnTo>
                    <a:lnTo>
                      <a:pt x="149" y="127"/>
                    </a:lnTo>
                    <a:lnTo>
                      <a:pt x="127" y="133"/>
                    </a:lnTo>
                    <a:lnTo>
                      <a:pt x="127" y="127"/>
                    </a:lnTo>
                    <a:lnTo>
                      <a:pt x="132" y="122"/>
                    </a:lnTo>
                    <a:lnTo>
                      <a:pt x="149" y="105"/>
                    </a:lnTo>
                    <a:lnTo>
                      <a:pt x="149" y="100"/>
                    </a:lnTo>
                    <a:lnTo>
                      <a:pt x="143" y="72"/>
                    </a:lnTo>
                    <a:lnTo>
                      <a:pt x="149" y="56"/>
                    </a:lnTo>
                    <a:lnTo>
                      <a:pt x="149" y="39"/>
                    </a:lnTo>
                    <a:lnTo>
                      <a:pt x="127" y="28"/>
                    </a:lnTo>
                    <a:lnTo>
                      <a:pt x="94" y="22"/>
                    </a:lnTo>
                    <a:lnTo>
                      <a:pt x="66" y="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5" name="Freeform 21">
                <a:extLst/>
              </p:cNvPr>
              <p:cNvSpPr>
                <a:spLocks/>
              </p:cNvSpPr>
              <p:nvPr/>
            </p:nvSpPr>
            <p:spPr bwMode="auto">
              <a:xfrm>
                <a:off x="9050338" y="2024063"/>
                <a:ext cx="1155700" cy="752475"/>
              </a:xfrm>
              <a:custGeom>
                <a:avLst/>
                <a:gdLst>
                  <a:gd name="T0" fmla="*/ 656 w 728"/>
                  <a:gd name="T1" fmla="*/ 347 h 474"/>
                  <a:gd name="T2" fmla="*/ 667 w 728"/>
                  <a:gd name="T3" fmla="*/ 342 h 474"/>
                  <a:gd name="T4" fmla="*/ 684 w 728"/>
                  <a:gd name="T5" fmla="*/ 342 h 474"/>
                  <a:gd name="T6" fmla="*/ 695 w 728"/>
                  <a:gd name="T7" fmla="*/ 320 h 474"/>
                  <a:gd name="T8" fmla="*/ 706 w 728"/>
                  <a:gd name="T9" fmla="*/ 303 h 474"/>
                  <a:gd name="T10" fmla="*/ 728 w 728"/>
                  <a:gd name="T11" fmla="*/ 281 h 474"/>
                  <a:gd name="T12" fmla="*/ 728 w 728"/>
                  <a:gd name="T13" fmla="*/ 275 h 474"/>
                  <a:gd name="T14" fmla="*/ 712 w 728"/>
                  <a:gd name="T15" fmla="*/ 264 h 474"/>
                  <a:gd name="T16" fmla="*/ 684 w 728"/>
                  <a:gd name="T17" fmla="*/ 242 h 474"/>
                  <a:gd name="T18" fmla="*/ 679 w 728"/>
                  <a:gd name="T19" fmla="*/ 226 h 474"/>
                  <a:gd name="T20" fmla="*/ 656 w 728"/>
                  <a:gd name="T21" fmla="*/ 220 h 474"/>
                  <a:gd name="T22" fmla="*/ 656 w 728"/>
                  <a:gd name="T23" fmla="*/ 215 h 474"/>
                  <a:gd name="T24" fmla="*/ 651 w 728"/>
                  <a:gd name="T25" fmla="*/ 193 h 474"/>
                  <a:gd name="T26" fmla="*/ 667 w 728"/>
                  <a:gd name="T27" fmla="*/ 187 h 474"/>
                  <a:gd name="T28" fmla="*/ 667 w 728"/>
                  <a:gd name="T29" fmla="*/ 171 h 474"/>
                  <a:gd name="T30" fmla="*/ 656 w 728"/>
                  <a:gd name="T31" fmla="*/ 160 h 474"/>
                  <a:gd name="T32" fmla="*/ 662 w 728"/>
                  <a:gd name="T33" fmla="*/ 149 h 474"/>
                  <a:gd name="T34" fmla="*/ 673 w 728"/>
                  <a:gd name="T35" fmla="*/ 126 h 474"/>
                  <a:gd name="T36" fmla="*/ 673 w 728"/>
                  <a:gd name="T37" fmla="*/ 99 h 474"/>
                  <a:gd name="T38" fmla="*/ 690 w 728"/>
                  <a:gd name="T39" fmla="*/ 82 h 474"/>
                  <a:gd name="T40" fmla="*/ 695 w 728"/>
                  <a:gd name="T41" fmla="*/ 77 h 474"/>
                  <a:gd name="T42" fmla="*/ 673 w 728"/>
                  <a:gd name="T43" fmla="*/ 77 h 474"/>
                  <a:gd name="T44" fmla="*/ 656 w 728"/>
                  <a:gd name="T45" fmla="*/ 60 h 474"/>
                  <a:gd name="T46" fmla="*/ 640 w 728"/>
                  <a:gd name="T47" fmla="*/ 22 h 474"/>
                  <a:gd name="T48" fmla="*/ 618 w 728"/>
                  <a:gd name="T49" fmla="*/ 16 h 474"/>
                  <a:gd name="T50" fmla="*/ 601 w 728"/>
                  <a:gd name="T51" fmla="*/ 0 h 474"/>
                  <a:gd name="T52" fmla="*/ 463 w 728"/>
                  <a:gd name="T53" fmla="*/ 27 h 474"/>
                  <a:gd name="T54" fmla="*/ 149 w 728"/>
                  <a:gd name="T55" fmla="*/ 93 h 474"/>
                  <a:gd name="T56" fmla="*/ 83 w 728"/>
                  <a:gd name="T57" fmla="*/ 104 h 474"/>
                  <a:gd name="T58" fmla="*/ 77 w 728"/>
                  <a:gd name="T59" fmla="*/ 49 h 474"/>
                  <a:gd name="T60" fmla="*/ 39 w 728"/>
                  <a:gd name="T61" fmla="*/ 93 h 474"/>
                  <a:gd name="T62" fmla="*/ 28 w 728"/>
                  <a:gd name="T63" fmla="*/ 93 h 474"/>
                  <a:gd name="T64" fmla="*/ 0 w 728"/>
                  <a:gd name="T65" fmla="*/ 115 h 474"/>
                  <a:gd name="T66" fmla="*/ 17 w 728"/>
                  <a:gd name="T67" fmla="*/ 259 h 474"/>
                  <a:gd name="T68" fmla="*/ 39 w 728"/>
                  <a:gd name="T69" fmla="*/ 331 h 474"/>
                  <a:gd name="T70" fmla="*/ 66 w 728"/>
                  <a:gd name="T71" fmla="*/ 474 h 474"/>
                  <a:gd name="T72" fmla="*/ 88 w 728"/>
                  <a:gd name="T73" fmla="*/ 469 h 474"/>
                  <a:gd name="T74" fmla="*/ 177 w 728"/>
                  <a:gd name="T75" fmla="*/ 458 h 474"/>
                  <a:gd name="T76" fmla="*/ 452 w 728"/>
                  <a:gd name="T77" fmla="*/ 402 h 474"/>
                  <a:gd name="T78" fmla="*/ 563 w 728"/>
                  <a:gd name="T79" fmla="*/ 380 h 474"/>
                  <a:gd name="T80" fmla="*/ 623 w 728"/>
                  <a:gd name="T81" fmla="*/ 369 h 474"/>
                  <a:gd name="T82" fmla="*/ 629 w 728"/>
                  <a:gd name="T83" fmla="*/ 364 h 474"/>
                  <a:gd name="T84" fmla="*/ 640 w 728"/>
                  <a:gd name="T85" fmla="*/ 353 h 474"/>
                  <a:gd name="T86" fmla="*/ 656 w 728"/>
                  <a:gd name="T87" fmla="*/ 34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8" h="474">
                    <a:moveTo>
                      <a:pt x="656" y="347"/>
                    </a:moveTo>
                    <a:lnTo>
                      <a:pt x="667" y="342"/>
                    </a:lnTo>
                    <a:lnTo>
                      <a:pt x="684" y="342"/>
                    </a:lnTo>
                    <a:lnTo>
                      <a:pt x="695" y="320"/>
                    </a:lnTo>
                    <a:lnTo>
                      <a:pt x="706" y="303"/>
                    </a:lnTo>
                    <a:lnTo>
                      <a:pt x="728" y="281"/>
                    </a:lnTo>
                    <a:lnTo>
                      <a:pt x="728" y="275"/>
                    </a:lnTo>
                    <a:lnTo>
                      <a:pt x="712" y="264"/>
                    </a:lnTo>
                    <a:lnTo>
                      <a:pt x="684" y="242"/>
                    </a:lnTo>
                    <a:lnTo>
                      <a:pt x="679" y="226"/>
                    </a:lnTo>
                    <a:lnTo>
                      <a:pt x="656" y="220"/>
                    </a:lnTo>
                    <a:lnTo>
                      <a:pt x="656" y="215"/>
                    </a:lnTo>
                    <a:lnTo>
                      <a:pt x="651" y="193"/>
                    </a:lnTo>
                    <a:lnTo>
                      <a:pt x="667" y="187"/>
                    </a:lnTo>
                    <a:lnTo>
                      <a:pt x="667" y="171"/>
                    </a:lnTo>
                    <a:lnTo>
                      <a:pt x="656" y="160"/>
                    </a:lnTo>
                    <a:lnTo>
                      <a:pt x="662" y="149"/>
                    </a:lnTo>
                    <a:lnTo>
                      <a:pt x="673" y="126"/>
                    </a:lnTo>
                    <a:lnTo>
                      <a:pt x="673" y="99"/>
                    </a:lnTo>
                    <a:lnTo>
                      <a:pt x="690" y="82"/>
                    </a:lnTo>
                    <a:lnTo>
                      <a:pt x="695" y="77"/>
                    </a:lnTo>
                    <a:lnTo>
                      <a:pt x="673" y="77"/>
                    </a:lnTo>
                    <a:lnTo>
                      <a:pt x="656" y="60"/>
                    </a:lnTo>
                    <a:lnTo>
                      <a:pt x="640" y="22"/>
                    </a:lnTo>
                    <a:lnTo>
                      <a:pt x="618" y="16"/>
                    </a:lnTo>
                    <a:lnTo>
                      <a:pt x="601" y="0"/>
                    </a:lnTo>
                    <a:lnTo>
                      <a:pt x="463" y="27"/>
                    </a:lnTo>
                    <a:lnTo>
                      <a:pt x="149" y="93"/>
                    </a:lnTo>
                    <a:lnTo>
                      <a:pt x="83" y="104"/>
                    </a:lnTo>
                    <a:lnTo>
                      <a:pt x="77" y="49"/>
                    </a:lnTo>
                    <a:lnTo>
                      <a:pt x="39" y="93"/>
                    </a:lnTo>
                    <a:lnTo>
                      <a:pt x="28" y="93"/>
                    </a:lnTo>
                    <a:lnTo>
                      <a:pt x="0" y="115"/>
                    </a:lnTo>
                    <a:lnTo>
                      <a:pt x="17" y="259"/>
                    </a:lnTo>
                    <a:lnTo>
                      <a:pt x="39" y="331"/>
                    </a:lnTo>
                    <a:lnTo>
                      <a:pt x="66" y="474"/>
                    </a:lnTo>
                    <a:lnTo>
                      <a:pt x="88" y="469"/>
                    </a:lnTo>
                    <a:lnTo>
                      <a:pt x="177" y="458"/>
                    </a:lnTo>
                    <a:lnTo>
                      <a:pt x="452" y="402"/>
                    </a:lnTo>
                    <a:lnTo>
                      <a:pt x="563" y="380"/>
                    </a:lnTo>
                    <a:lnTo>
                      <a:pt x="623" y="369"/>
                    </a:lnTo>
                    <a:lnTo>
                      <a:pt x="629" y="364"/>
                    </a:lnTo>
                    <a:lnTo>
                      <a:pt x="640" y="353"/>
                    </a:lnTo>
                    <a:lnTo>
                      <a:pt x="656" y="34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6" name="Freeform 22">
                <a:extLst/>
              </p:cNvPr>
              <p:cNvSpPr>
                <a:spLocks/>
              </p:cNvSpPr>
              <p:nvPr/>
            </p:nvSpPr>
            <p:spPr bwMode="auto">
              <a:xfrm>
                <a:off x="10048875" y="2584450"/>
                <a:ext cx="219075" cy="341313"/>
              </a:xfrm>
              <a:custGeom>
                <a:avLst/>
                <a:gdLst>
                  <a:gd name="T0" fmla="*/ 27 w 138"/>
                  <a:gd name="T1" fmla="*/ 27 h 215"/>
                  <a:gd name="T2" fmla="*/ 33 w 138"/>
                  <a:gd name="T3" fmla="*/ 11 h 215"/>
                  <a:gd name="T4" fmla="*/ 33 w 138"/>
                  <a:gd name="T5" fmla="*/ 0 h 215"/>
                  <a:gd name="T6" fmla="*/ 27 w 138"/>
                  <a:gd name="T7" fmla="*/ 0 h 215"/>
                  <a:gd name="T8" fmla="*/ 11 w 138"/>
                  <a:gd name="T9" fmla="*/ 11 h 215"/>
                  <a:gd name="T10" fmla="*/ 0 w 138"/>
                  <a:gd name="T11" fmla="*/ 22 h 215"/>
                  <a:gd name="T12" fmla="*/ 11 w 138"/>
                  <a:gd name="T13" fmla="*/ 55 h 215"/>
                  <a:gd name="T14" fmla="*/ 27 w 138"/>
                  <a:gd name="T15" fmla="*/ 93 h 215"/>
                  <a:gd name="T16" fmla="*/ 44 w 138"/>
                  <a:gd name="T17" fmla="*/ 165 h 215"/>
                  <a:gd name="T18" fmla="*/ 55 w 138"/>
                  <a:gd name="T19" fmla="*/ 215 h 215"/>
                  <a:gd name="T20" fmla="*/ 88 w 138"/>
                  <a:gd name="T21" fmla="*/ 209 h 215"/>
                  <a:gd name="T22" fmla="*/ 138 w 138"/>
                  <a:gd name="T23" fmla="*/ 204 h 215"/>
                  <a:gd name="T24" fmla="*/ 121 w 138"/>
                  <a:gd name="T25" fmla="*/ 149 h 215"/>
                  <a:gd name="T26" fmla="*/ 110 w 138"/>
                  <a:gd name="T27" fmla="*/ 154 h 215"/>
                  <a:gd name="T28" fmla="*/ 88 w 138"/>
                  <a:gd name="T29" fmla="*/ 132 h 215"/>
                  <a:gd name="T30" fmla="*/ 72 w 138"/>
                  <a:gd name="T31" fmla="*/ 99 h 215"/>
                  <a:gd name="T32" fmla="*/ 61 w 138"/>
                  <a:gd name="T33" fmla="*/ 71 h 215"/>
                  <a:gd name="T34" fmla="*/ 44 w 138"/>
                  <a:gd name="T35" fmla="*/ 66 h 215"/>
                  <a:gd name="T36" fmla="*/ 27 w 138"/>
                  <a:gd name="T37" fmla="*/ 38 h 215"/>
                  <a:gd name="T38" fmla="*/ 27 w 138"/>
                  <a:gd name="T39" fmla="*/ 2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8" h="215">
                    <a:moveTo>
                      <a:pt x="27" y="27"/>
                    </a:moveTo>
                    <a:lnTo>
                      <a:pt x="33" y="11"/>
                    </a:lnTo>
                    <a:lnTo>
                      <a:pt x="33" y="0"/>
                    </a:lnTo>
                    <a:lnTo>
                      <a:pt x="27" y="0"/>
                    </a:lnTo>
                    <a:lnTo>
                      <a:pt x="11" y="11"/>
                    </a:lnTo>
                    <a:lnTo>
                      <a:pt x="0" y="22"/>
                    </a:lnTo>
                    <a:lnTo>
                      <a:pt x="11" y="55"/>
                    </a:lnTo>
                    <a:lnTo>
                      <a:pt x="27" y="93"/>
                    </a:lnTo>
                    <a:lnTo>
                      <a:pt x="44" y="165"/>
                    </a:lnTo>
                    <a:lnTo>
                      <a:pt x="55" y="215"/>
                    </a:lnTo>
                    <a:lnTo>
                      <a:pt x="88" y="209"/>
                    </a:lnTo>
                    <a:lnTo>
                      <a:pt x="138" y="204"/>
                    </a:lnTo>
                    <a:lnTo>
                      <a:pt x="121" y="149"/>
                    </a:lnTo>
                    <a:lnTo>
                      <a:pt x="110" y="154"/>
                    </a:lnTo>
                    <a:lnTo>
                      <a:pt x="88" y="132"/>
                    </a:lnTo>
                    <a:lnTo>
                      <a:pt x="72" y="99"/>
                    </a:lnTo>
                    <a:lnTo>
                      <a:pt x="61" y="71"/>
                    </a:lnTo>
                    <a:lnTo>
                      <a:pt x="44" y="66"/>
                    </a:lnTo>
                    <a:lnTo>
                      <a:pt x="27" y="38"/>
                    </a:ln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7" name="Freeform 2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9339263" y="2619374"/>
                <a:ext cx="928688" cy="473075"/>
              </a:xfrm>
              <a:custGeom>
                <a:avLst/>
                <a:gdLst>
                  <a:gd name="T0" fmla="*/ 98 w 106"/>
                  <a:gd name="T1" fmla="*/ 35 h 54"/>
                  <a:gd name="T2" fmla="*/ 88 w 106"/>
                  <a:gd name="T3" fmla="*/ 26 h 54"/>
                  <a:gd name="T4" fmla="*/ 82 w 106"/>
                  <a:gd name="T5" fmla="*/ 6 h 54"/>
                  <a:gd name="T6" fmla="*/ 70 w 106"/>
                  <a:gd name="T7" fmla="*/ 2 h 54"/>
                  <a:gd name="T8" fmla="*/ 0 w 106"/>
                  <a:gd name="T9" fmla="*/ 16 h 54"/>
                  <a:gd name="T10" fmla="*/ 3 w 106"/>
                  <a:gd name="T11" fmla="*/ 30 h 54"/>
                  <a:gd name="T12" fmla="*/ 6 w 106"/>
                  <a:gd name="T13" fmla="*/ 26 h 54"/>
                  <a:gd name="T14" fmla="*/ 13 w 106"/>
                  <a:gd name="T15" fmla="*/ 22 h 54"/>
                  <a:gd name="T16" fmla="*/ 17 w 106"/>
                  <a:gd name="T17" fmla="*/ 17 h 54"/>
                  <a:gd name="T18" fmla="*/ 22 w 106"/>
                  <a:gd name="T19" fmla="*/ 17 h 54"/>
                  <a:gd name="T20" fmla="*/ 29 w 106"/>
                  <a:gd name="T21" fmla="*/ 12 h 54"/>
                  <a:gd name="T22" fmla="*/ 33 w 106"/>
                  <a:gd name="T23" fmla="*/ 13 h 54"/>
                  <a:gd name="T24" fmla="*/ 40 w 106"/>
                  <a:gd name="T25" fmla="*/ 18 h 54"/>
                  <a:gd name="T26" fmla="*/ 47 w 106"/>
                  <a:gd name="T27" fmla="*/ 22 h 54"/>
                  <a:gd name="T28" fmla="*/ 54 w 106"/>
                  <a:gd name="T29" fmla="*/ 28 h 54"/>
                  <a:gd name="T30" fmla="*/ 58 w 106"/>
                  <a:gd name="T31" fmla="*/ 26 h 54"/>
                  <a:gd name="T32" fmla="*/ 60 w 106"/>
                  <a:gd name="T33" fmla="*/ 31 h 54"/>
                  <a:gd name="T34" fmla="*/ 56 w 106"/>
                  <a:gd name="T35" fmla="*/ 40 h 54"/>
                  <a:gd name="T36" fmla="*/ 57 w 106"/>
                  <a:gd name="T37" fmla="*/ 45 h 54"/>
                  <a:gd name="T38" fmla="*/ 70 w 106"/>
                  <a:gd name="T39" fmla="*/ 47 h 54"/>
                  <a:gd name="T40" fmla="*/ 77 w 106"/>
                  <a:gd name="T41" fmla="*/ 49 h 54"/>
                  <a:gd name="T42" fmla="*/ 76 w 106"/>
                  <a:gd name="T43" fmla="*/ 43 h 54"/>
                  <a:gd name="T44" fmla="*/ 73 w 106"/>
                  <a:gd name="T45" fmla="*/ 38 h 54"/>
                  <a:gd name="T46" fmla="*/ 72 w 106"/>
                  <a:gd name="T47" fmla="*/ 24 h 54"/>
                  <a:gd name="T48" fmla="*/ 70 w 106"/>
                  <a:gd name="T49" fmla="*/ 19 h 54"/>
                  <a:gd name="T50" fmla="*/ 72 w 106"/>
                  <a:gd name="T51" fmla="*/ 13 h 54"/>
                  <a:gd name="T52" fmla="*/ 77 w 106"/>
                  <a:gd name="T53" fmla="*/ 9 h 54"/>
                  <a:gd name="T54" fmla="*/ 76 w 106"/>
                  <a:gd name="T55" fmla="*/ 13 h 54"/>
                  <a:gd name="T56" fmla="*/ 75 w 106"/>
                  <a:gd name="T57" fmla="*/ 19 h 54"/>
                  <a:gd name="T58" fmla="*/ 78 w 106"/>
                  <a:gd name="T59" fmla="*/ 27 h 54"/>
                  <a:gd name="T60" fmla="*/ 75 w 106"/>
                  <a:gd name="T61" fmla="*/ 33 h 54"/>
                  <a:gd name="T62" fmla="*/ 78 w 106"/>
                  <a:gd name="T63" fmla="*/ 30 h 54"/>
                  <a:gd name="T64" fmla="*/ 78 w 106"/>
                  <a:gd name="T65" fmla="*/ 34 h 54"/>
                  <a:gd name="T66" fmla="*/ 81 w 106"/>
                  <a:gd name="T67" fmla="*/ 43 h 54"/>
                  <a:gd name="T68" fmla="*/ 88 w 106"/>
                  <a:gd name="T69" fmla="*/ 43 h 54"/>
                  <a:gd name="T70" fmla="*/ 94 w 106"/>
                  <a:gd name="T71" fmla="*/ 49 h 54"/>
                  <a:gd name="T72" fmla="*/ 106 w 106"/>
                  <a:gd name="T73" fmla="*/ 40 h 54"/>
                  <a:gd name="T74" fmla="*/ 84 w 106"/>
                  <a:gd name="T75" fmla="*/ 46 h 54"/>
                  <a:gd name="T76" fmla="*/ 85 w 106"/>
                  <a:gd name="T77" fmla="*/ 51 h 54"/>
                  <a:gd name="T78" fmla="*/ 88 w 106"/>
                  <a:gd name="T79" fmla="*/ 52 h 54"/>
                  <a:gd name="T80" fmla="*/ 86 w 106"/>
                  <a:gd name="T81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6" h="54">
                    <a:moveTo>
                      <a:pt x="106" y="34"/>
                    </a:moveTo>
                    <a:cubicBezTo>
                      <a:pt x="98" y="35"/>
                      <a:pt x="98" y="35"/>
                      <a:pt x="98" y="35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9"/>
                      <a:pt x="72" y="17"/>
                      <a:pt x="72" y="16"/>
                    </a:cubicBezTo>
                    <a:cubicBezTo>
                      <a:pt x="72" y="15"/>
                      <a:pt x="72" y="13"/>
                      <a:pt x="72" y="13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6" y="40"/>
                      <a:pt x="106" y="40"/>
                      <a:pt x="106" y="40"/>
                    </a:cubicBezTo>
                    <a:lnTo>
                      <a:pt x="106" y="34"/>
                    </a:lnTo>
                    <a:close/>
                    <a:moveTo>
                      <a:pt x="84" y="46"/>
                    </a:move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54"/>
                      <a:pt x="88" y="53"/>
                      <a:pt x="88" y="52"/>
                    </a:cubicBezTo>
                    <a:cubicBezTo>
                      <a:pt x="88" y="52"/>
                      <a:pt x="87" y="48"/>
                      <a:pt x="87" y="48"/>
                    </a:cubicBezTo>
                    <a:cubicBezTo>
                      <a:pt x="86" y="45"/>
                      <a:pt x="86" y="45"/>
                      <a:pt x="86" y="45"/>
                    </a:cubicBezTo>
                    <a:lnTo>
                      <a:pt x="84" y="4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8" name="Freeform 24">
                <a:extLst/>
              </p:cNvPr>
              <p:cNvSpPr>
                <a:spLocks/>
              </p:cNvSpPr>
              <p:nvPr/>
            </p:nvSpPr>
            <p:spPr bwMode="auto">
              <a:xfrm>
                <a:off x="8778875" y="2557463"/>
                <a:ext cx="911225" cy="911225"/>
              </a:xfrm>
              <a:custGeom>
                <a:avLst/>
                <a:gdLst>
                  <a:gd name="T0" fmla="*/ 64 w 104"/>
                  <a:gd name="T1" fmla="*/ 30 h 104"/>
                  <a:gd name="T2" fmla="*/ 70 w 104"/>
                  <a:gd name="T3" fmla="*/ 35 h 104"/>
                  <a:gd name="T4" fmla="*/ 77 w 104"/>
                  <a:gd name="T5" fmla="*/ 30 h 104"/>
                  <a:gd name="T6" fmla="*/ 81 w 104"/>
                  <a:gd name="T7" fmla="*/ 25 h 104"/>
                  <a:gd name="T8" fmla="*/ 87 w 104"/>
                  <a:gd name="T9" fmla="*/ 25 h 104"/>
                  <a:gd name="T10" fmla="*/ 93 w 104"/>
                  <a:gd name="T11" fmla="*/ 20 h 104"/>
                  <a:gd name="T12" fmla="*/ 97 w 104"/>
                  <a:gd name="T13" fmla="*/ 21 h 104"/>
                  <a:gd name="T14" fmla="*/ 102 w 104"/>
                  <a:gd name="T15" fmla="*/ 25 h 104"/>
                  <a:gd name="T16" fmla="*/ 104 w 104"/>
                  <a:gd name="T17" fmla="*/ 33 h 104"/>
                  <a:gd name="T18" fmla="*/ 91 w 104"/>
                  <a:gd name="T19" fmla="*/ 27 h 104"/>
                  <a:gd name="T20" fmla="*/ 90 w 104"/>
                  <a:gd name="T21" fmla="*/ 36 h 104"/>
                  <a:gd name="T22" fmla="*/ 87 w 104"/>
                  <a:gd name="T23" fmla="*/ 42 h 104"/>
                  <a:gd name="T24" fmla="*/ 82 w 104"/>
                  <a:gd name="T25" fmla="*/ 49 h 104"/>
                  <a:gd name="T26" fmla="*/ 77 w 104"/>
                  <a:gd name="T27" fmla="*/ 53 h 104"/>
                  <a:gd name="T28" fmla="*/ 72 w 104"/>
                  <a:gd name="T29" fmla="*/ 60 h 104"/>
                  <a:gd name="T30" fmla="*/ 68 w 104"/>
                  <a:gd name="T31" fmla="*/ 56 h 104"/>
                  <a:gd name="T32" fmla="*/ 65 w 104"/>
                  <a:gd name="T33" fmla="*/ 62 h 104"/>
                  <a:gd name="T34" fmla="*/ 56 w 104"/>
                  <a:gd name="T35" fmla="*/ 85 h 104"/>
                  <a:gd name="T36" fmla="*/ 57 w 104"/>
                  <a:gd name="T37" fmla="*/ 90 h 104"/>
                  <a:gd name="T38" fmla="*/ 52 w 104"/>
                  <a:gd name="T39" fmla="*/ 92 h 104"/>
                  <a:gd name="T40" fmla="*/ 44 w 104"/>
                  <a:gd name="T41" fmla="*/ 94 h 104"/>
                  <a:gd name="T42" fmla="*/ 36 w 104"/>
                  <a:gd name="T43" fmla="*/ 102 h 104"/>
                  <a:gd name="T44" fmla="*/ 30 w 104"/>
                  <a:gd name="T45" fmla="*/ 103 h 104"/>
                  <a:gd name="T46" fmla="*/ 22 w 104"/>
                  <a:gd name="T47" fmla="*/ 103 h 104"/>
                  <a:gd name="T48" fmla="*/ 18 w 104"/>
                  <a:gd name="T49" fmla="*/ 97 h 104"/>
                  <a:gd name="T50" fmla="*/ 10 w 104"/>
                  <a:gd name="T51" fmla="*/ 91 h 104"/>
                  <a:gd name="T52" fmla="*/ 5 w 104"/>
                  <a:gd name="T53" fmla="*/ 83 h 104"/>
                  <a:gd name="T54" fmla="*/ 1 w 104"/>
                  <a:gd name="T55" fmla="*/ 79 h 104"/>
                  <a:gd name="T56" fmla="*/ 3 w 104"/>
                  <a:gd name="T57" fmla="*/ 72 h 104"/>
                  <a:gd name="T58" fmla="*/ 6 w 104"/>
                  <a:gd name="T59" fmla="*/ 67 h 104"/>
                  <a:gd name="T60" fmla="*/ 8 w 104"/>
                  <a:gd name="T61" fmla="*/ 58 h 104"/>
                  <a:gd name="T62" fmla="*/ 11 w 104"/>
                  <a:gd name="T63" fmla="*/ 52 h 104"/>
                  <a:gd name="T64" fmla="*/ 14 w 104"/>
                  <a:gd name="T65" fmla="*/ 56 h 104"/>
                  <a:gd name="T66" fmla="*/ 17 w 104"/>
                  <a:gd name="T67" fmla="*/ 53 h 104"/>
                  <a:gd name="T68" fmla="*/ 15 w 104"/>
                  <a:gd name="T69" fmla="*/ 47 h 104"/>
                  <a:gd name="T70" fmla="*/ 20 w 104"/>
                  <a:gd name="T71" fmla="*/ 41 h 104"/>
                  <a:gd name="T72" fmla="*/ 24 w 104"/>
                  <a:gd name="T73" fmla="*/ 40 h 104"/>
                  <a:gd name="T74" fmla="*/ 31 w 104"/>
                  <a:gd name="T75" fmla="*/ 33 h 104"/>
                  <a:gd name="T76" fmla="*/ 35 w 104"/>
                  <a:gd name="T77" fmla="*/ 20 h 104"/>
                  <a:gd name="T78" fmla="*/ 35 w 104"/>
                  <a:gd name="T79" fmla="*/ 7 h 104"/>
                  <a:gd name="T80" fmla="*/ 35 w 104"/>
                  <a:gd name="T81" fmla="*/ 1 h 104"/>
                  <a:gd name="T82" fmla="*/ 42 w 104"/>
                  <a:gd name="T83" fmla="*/ 26 h 104"/>
                  <a:gd name="T84" fmla="*/ 63 w 104"/>
                  <a:gd name="T85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4" h="104">
                    <a:moveTo>
                      <a:pt x="63" y="23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37" y="102"/>
                      <a:pt x="36" y="102"/>
                    </a:cubicBezTo>
                    <a:cubicBezTo>
                      <a:pt x="35" y="102"/>
                      <a:pt x="33" y="100"/>
                      <a:pt x="33" y="100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8" y="25"/>
                      <a:pt x="48" y="25"/>
                      <a:pt x="48" y="25"/>
                    </a:cubicBezTo>
                    <a:lnTo>
                      <a:pt x="63" y="23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9" name="Freeform 25">
                <a:extLst/>
              </p:cNvPr>
              <p:cNvSpPr>
                <a:spLocks/>
              </p:cNvSpPr>
              <p:nvPr/>
            </p:nvSpPr>
            <p:spPr bwMode="auto">
              <a:xfrm>
                <a:off x="7431088" y="3057525"/>
                <a:ext cx="1487488" cy="752475"/>
              </a:xfrm>
              <a:custGeom>
                <a:avLst/>
                <a:gdLst>
                  <a:gd name="T0" fmla="*/ 921 w 937"/>
                  <a:gd name="T1" fmla="*/ 242 h 474"/>
                  <a:gd name="T2" fmla="*/ 860 w 937"/>
                  <a:gd name="T3" fmla="*/ 314 h 474"/>
                  <a:gd name="T4" fmla="*/ 849 w 937"/>
                  <a:gd name="T5" fmla="*/ 342 h 474"/>
                  <a:gd name="T6" fmla="*/ 778 w 937"/>
                  <a:gd name="T7" fmla="*/ 380 h 474"/>
                  <a:gd name="T8" fmla="*/ 369 w 937"/>
                  <a:gd name="T9" fmla="*/ 419 h 474"/>
                  <a:gd name="T10" fmla="*/ 221 w 937"/>
                  <a:gd name="T11" fmla="*/ 435 h 474"/>
                  <a:gd name="T12" fmla="*/ 187 w 937"/>
                  <a:gd name="T13" fmla="*/ 469 h 474"/>
                  <a:gd name="T14" fmla="*/ 77 w 937"/>
                  <a:gd name="T15" fmla="*/ 474 h 474"/>
                  <a:gd name="T16" fmla="*/ 17 w 937"/>
                  <a:gd name="T17" fmla="*/ 474 h 474"/>
                  <a:gd name="T18" fmla="*/ 44 w 937"/>
                  <a:gd name="T19" fmla="*/ 452 h 474"/>
                  <a:gd name="T20" fmla="*/ 55 w 937"/>
                  <a:gd name="T21" fmla="*/ 413 h 474"/>
                  <a:gd name="T22" fmla="*/ 50 w 937"/>
                  <a:gd name="T23" fmla="*/ 380 h 474"/>
                  <a:gd name="T24" fmla="*/ 83 w 937"/>
                  <a:gd name="T25" fmla="*/ 364 h 474"/>
                  <a:gd name="T26" fmla="*/ 127 w 937"/>
                  <a:gd name="T27" fmla="*/ 386 h 474"/>
                  <a:gd name="T28" fmla="*/ 138 w 937"/>
                  <a:gd name="T29" fmla="*/ 364 h 474"/>
                  <a:gd name="T30" fmla="*/ 132 w 937"/>
                  <a:gd name="T31" fmla="*/ 331 h 474"/>
                  <a:gd name="T32" fmla="*/ 165 w 937"/>
                  <a:gd name="T33" fmla="*/ 314 h 474"/>
                  <a:gd name="T34" fmla="*/ 171 w 937"/>
                  <a:gd name="T35" fmla="*/ 298 h 474"/>
                  <a:gd name="T36" fmla="*/ 171 w 937"/>
                  <a:gd name="T37" fmla="*/ 275 h 474"/>
                  <a:gd name="T38" fmla="*/ 204 w 937"/>
                  <a:gd name="T39" fmla="*/ 237 h 474"/>
                  <a:gd name="T40" fmla="*/ 270 w 937"/>
                  <a:gd name="T41" fmla="*/ 231 h 474"/>
                  <a:gd name="T42" fmla="*/ 298 w 937"/>
                  <a:gd name="T43" fmla="*/ 248 h 474"/>
                  <a:gd name="T44" fmla="*/ 331 w 937"/>
                  <a:gd name="T45" fmla="*/ 215 h 474"/>
                  <a:gd name="T46" fmla="*/ 347 w 937"/>
                  <a:gd name="T47" fmla="*/ 237 h 474"/>
                  <a:gd name="T48" fmla="*/ 364 w 937"/>
                  <a:gd name="T49" fmla="*/ 204 h 474"/>
                  <a:gd name="T50" fmla="*/ 392 w 937"/>
                  <a:gd name="T51" fmla="*/ 187 h 474"/>
                  <a:gd name="T52" fmla="*/ 436 w 937"/>
                  <a:gd name="T53" fmla="*/ 198 h 474"/>
                  <a:gd name="T54" fmla="*/ 441 w 937"/>
                  <a:gd name="T55" fmla="*/ 171 h 474"/>
                  <a:gd name="T56" fmla="*/ 496 w 937"/>
                  <a:gd name="T57" fmla="*/ 115 h 474"/>
                  <a:gd name="T58" fmla="*/ 518 w 937"/>
                  <a:gd name="T59" fmla="*/ 77 h 474"/>
                  <a:gd name="T60" fmla="*/ 568 w 937"/>
                  <a:gd name="T61" fmla="*/ 49 h 474"/>
                  <a:gd name="T62" fmla="*/ 557 w 937"/>
                  <a:gd name="T63" fmla="*/ 27 h 474"/>
                  <a:gd name="T64" fmla="*/ 590 w 937"/>
                  <a:gd name="T65" fmla="*/ 5 h 474"/>
                  <a:gd name="T66" fmla="*/ 629 w 937"/>
                  <a:gd name="T67" fmla="*/ 16 h 474"/>
                  <a:gd name="T68" fmla="*/ 684 w 937"/>
                  <a:gd name="T69" fmla="*/ 49 h 474"/>
                  <a:gd name="T70" fmla="*/ 711 w 937"/>
                  <a:gd name="T71" fmla="*/ 60 h 474"/>
                  <a:gd name="T72" fmla="*/ 755 w 937"/>
                  <a:gd name="T73" fmla="*/ 55 h 474"/>
                  <a:gd name="T74" fmla="*/ 783 w 937"/>
                  <a:gd name="T75" fmla="*/ 49 h 474"/>
                  <a:gd name="T76" fmla="*/ 805 w 937"/>
                  <a:gd name="T77" fmla="*/ 38 h 474"/>
                  <a:gd name="T78" fmla="*/ 827 w 937"/>
                  <a:gd name="T79" fmla="*/ 66 h 474"/>
                  <a:gd name="T80" fmla="*/ 844 w 937"/>
                  <a:gd name="T81" fmla="*/ 121 h 474"/>
                  <a:gd name="T82" fmla="*/ 871 w 937"/>
                  <a:gd name="T83" fmla="*/ 143 h 474"/>
                  <a:gd name="T84" fmla="*/ 893 w 937"/>
                  <a:gd name="T85" fmla="*/ 187 h 474"/>
                  <a:gd name="T86" fmla="*/ 937 w 937"/>
                  <a:gd name="T87" fmla="*/ 22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37" h="474">
                    <a:moveTo>
                      <a:pt x="937" y="220"/>
                    </a:moveTo>
                    <a:lnTo>
                      <a:pt x="921" y="242"/>
                    </a:lnTo>
                    <a:lnTo>
                      <a:pt x="893" y="270"/>
                    </a:lnTo>
                    <a:lnTo>
                      <a:pt x="860" y="314"/>
                    </a:lnTo>
                    <a:lnTo>
                      <a:pt x="849" y="325"/>
                    </a:lnTo>
                    <a:lnTo>
                      <a:pt x="849" y="342"/>
                    </a:lnTo>
                    <a:lnTo>
                      <a:pt x="816" y="358"/>
                    </a:lnTo>
                    <a:lnTo>
                      <a:pt x="778" y="380"/>
                    </a:lnTo>
                    <a:lnTo>
                      <a:pt x="750" y="386"/>
                    </a:lnTo>
                    <a:lnTo>
                      <a:pt x="369" y="419"/>
                    </a:lnTo>
                    <a:lnTo>
                      <a:pt x="254" y="435"/>
                    </a:lnTo>
                    <a:lnTo>
                      <a:pt x="221" y="435"/>
                    </a:lnTo>
                    <a:lnTo>
                      <a:pt x="193" y="435"/>
                    </a:lnTo>
                    <a:lnTo>
                      <a:pt x="187" y="469"/>
                    </a:lnTo>
                    <a:lnTo>
                      <a:pt x="127" y="469"/>
                    </a:lnTo>
                    <a:lnTo>
                      <a:pt x="77" y="474"/>
                    </a:lnTo>
                    <a:lnTo>
                      <a:pt x="0" y="474"/>
                    </a:lnTo>
                    <a:lnTo>
                      <a:pt x="17" y="474"/>
                    </a:lnTo>
                    <a:lnTo>
                      <a:pt x="33" y="458"/>
                    </a:lnTo>
                    <a:lnTo>
                      <a:pt x="44" y="452"/>
                    </a:lnTo>
                    <a:lnTo>
                      <a:pt x="50" y="430"/>
                    </a:lnTo>
                    <a:lnTo>
                      <a:pt x="55" y="413"/>
                    </a:lnTo>
                    <a:lnTo>
                      <a:pt x="44" y="397"/>
                    </a:lnTo>
                    <a:lnTo>
                      <a:pt x="50" y="380"/>
                    </a:lnTo>
                    <a:lnTo>
                      <a:pt x="66" y="369"/>
                    </a:lnTo>
                    <a:lnTo>
                      <a:pt x="83" y="364"/>
                    </a:lnTo>
                    <a:lnTo>
                      <a:pt x="99" y="375"/>
                    </a:lnTo>
                    <a:lnTo>
                      <a:pt x="127" y="386"/>
                    </a:lnTo>
                    <a:lnTo>
                      <a:pt x="138" y="380"/>
                    </a:lnTo>
                    <a:lnTo>
                      <a:pt x="138" y="364"/>
                    </a:lnTo>
                    <a:lnTo>
                      <a:pt x="127" y="347"/>
                    </a:lnTo>
                    <a:lnTo>
                      <a:pt x="132" y="331"/>
                    </a:lnTo>
                    <a:lnTo>
                      <a:pt x="143" y="320"/>
                    </a:lnTo>
                    <a:lnTo>
                      <a:pt x="165" y="314"/>
                    </a:lnTo>
                    <a:lnTo>
                      <a:pt x="176" y="309"/>
                    </a:lnTo>
                    <a:lnTo>
                      <a:pt x="171" y="298"/>
                    </a:lnTo>
                    <a:lnTo>
                      <a:pt x="165" y="281"/>
                    </a:lnTo>
                    <a:lnTo>
                      <a:pt x="171" y="275"/>
                    </a:lnTo>
                    <a:lnTo>
                      <a:pt x="182" y="253"/>
                    </a:lnTo>
                    <a:lnTo>
                      <a:pt x="204" y="237"/>
                    </a:lnTo>
                    <a:lnTo>
                      <a:pt x="248" y="231"/>
                    </a:lnTo>
                    <a:lnTo>
                      <a:pt x="270" y="231"/>
                    </a:lnTo>
                    <a:lnTo>
                      <a:pt x="281" y="242"/>
                    </a:lnTo>
                    <a:lnTo>
                      <a:pt x="298" y="248"/>
                    </a:lnTo>
                    <a:lnTo>
                      <a:pt x="309" y="226"/>
                    </a:lnTo>
                    <a:lnTo>
                      <a:pt x="331" y="215"/>
                    </a:lnTo>
                    <a:lnTo>
                      <a:pt x="342" y="226"/>
                    </a:lnTo>
                    <a:lnTo>
                      <a:pt x="347" y="237"/>
                    </a:lnTo>
                    <a:lnTo>
                      <a:pt x="364" y="231"/>
                    </a:lnTo>
                    <a:lnTo>
                      <a:pt x="364" y="204"/>
                    </a:lnTo>
                    <a:lnTo>
                      <a:pt x="386" y="193"/>
                    </a:lnTo>
                    <a:lnTo>
                      <a:pt x="392" y="187"/>
                    </a:lnTo>
                    <a:lnTo>
                      <a:pt x="403" y="198"/>
                    </a:lnTo>
                    <a:lnTo>
                      <a:pt x="436" y="198"/>
                    </a:lnTo>
                    <a:lnTo>
                      <a:pt x="441" y="187"/>
                    </a:lnTo>
                    <a:lnTo>
                      <a:pt x="441" y="171"/>
                    </a:lnTo>
                    <a:lnTo>
                      <a:pt x="463" y="143"/>
                    </a:lnTo>
                    <a:lnTo>
                      <a:pt x="496" y="115"/>
                    </a:lnTo>
                    <a:lnTo>
                      <a:pt x="502" y="82"/>
                    </a:lnTo>
                    <a:lnTo>
                      <a:pt x="518" y="77"/>
                    </a:lnTo>
                    <a:lnTo>
                      <a:pt x="546" y="66"/>
                    </a:lnTo>
                    <a:lnTo>
                      <a:pt x="568" y="49"/>
                    </a:lnTo>
                    <a:lnTo>
                      <a:pt x="568" y="38"/>
                    </a:lnTo>
                    <a:lnTo>
                      <a:pt x="557" y="27"/>
                    </a:lnTo>
                    <a:lnTo>
                      <a:pt x="562" y="11"/>
                    </a:lnTo>
                    <a:lnTo>
                      <a:pt x="590" y="5"/>
                    </a:lnTo>
                    <a:lnTo>
                      <a:pt x="607" y="0"/>
                    </a:lnTo>
                    <a:lnTo>
                      <a:pt x="629" y="16"/>
                    </a:lnTo>
                    <a:lnTo>
                      <a:pt x="640" y="44"/>
                    </a:lnTo>
                    <a:lnTo>
                      <a:pt x="684" y="49"/>
                    </a:lnTo>
                    <a:lnTo>
                      <a:pt x="695" y="60"/>
                    </a:lnTo>
                    <a:lnTo>
                      <a:pt x="711" y="60"/>
                    </a:lnTo>
                    <a:lnTo>
                      <a:pt x="728" y="49"/>
                    </a:lnTo>
                    <a:lnTo>
                      <a:pt x="755" y="55"/>
                    </a:lnTo>
                    <a:lnTo>
                      <a:pt x="761" y="66"/>
                    </a:lnTo>
                    <a:lnTo>
                      <a:pt x="783" y="49"/>
                    </a:lnTo>
                    <a:lnTo>
                      <a:pt x="794" y="38"/>
                    </a:lnTo>
                    <a:lnTo>
                      <a:pt x="805" y="38"/>
                    </a:lnTo>
                    <a:lnTo>
                      <a:pt x="811" y="55"/>
                    </a:lnTo>
                    <a:lnTo>
                      <a:pt x="827" y="66"/>
                    </a:lnTo>
                    <a:lnTo>
                      <a:pt x="844" y="82"/>
                    </a:lnTo>
                    <a:lnTo>
                      <a:pt x="844" y="121"/>
                    </a:lnTo>
                    <a:lnTo>
                      <a:pt x="849" y="132"/>
                    </a:lnTo>
                    <a:lnTo>
                      <a:pt x="871" y="143"/>
                    </a:lnTo>
                    <a:lnTo>
                      <a:pt x="877" y="160"/>
                    </a:lnTo>
                    <a:lnTo>
                      <a:pt x="893" y="187"/>
                    </a:lnTo>
                    <a:lnTo>
                      <a:pt x="915" y="209"/>
                    </a:lnTo>
                    <a:lnTo>
                      <a:pt x="937" y="2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0" name="Freeform 26">
                <a:extLst/>
              </p:cNvPr>
              <p:cNvSpPr>
                <a:spLocks/>
              </p:cNvSpPr>
              <p:nvPr/>
            </p:nvSpPr>
            <p:spPr bwMode="auto">
              <a:xfrm>
                <a:off x="8245475" y="2206625"/>
                <a:ext cx="839788" cy="963613"/>
              </a:xfrm>
              <a:custGeom>
                <a:avLst/>
                <a:gdLst>
                  <a:gd name="T0" fmla="*/ 452 w 529"/>
                  <a:gd name="T1" fmla="*/ 34 h 607"/>
                  <a:gd name="T2" fmla="*/ 397 w 529"/>
                  <a:gd name="T3" fmla="*/ 78 h 607"/>
                  <a:gd name="T4" fmla="*/ 347 w 529"/>
                  <a:gd name="T5" fmla="*/ 111 h 607"/>
                  <a:gd name="T6" fmla="*/ 287 w 529"/>
                  <a:gd name="T7" fmla="*/ 133 h 607"/>
                  <a:gd name="T8" fmla="*/ 242 w 529"/>
                  <a:gd name="T9" fmla="*/ 111 h 607"/>
                  <a:gd name="T10" fmla="*/ 187 w 529"/>
                  <a:gd name="T11" fmla="*/ 105 h 607"/>
                  <a:gd name="T12" fmla="*/ 132 w 529"/>
                  <a:gd name="T13" fmla="*/ 100 h 607"/>
                  <a:gd name="T14" fmla="*/ 0 w 529"/>
                  <a:gd name="T15" fmla="*/ 122 h 607"/>
                  <a:gd name="T16" fmla="*/ 22 w 529"/>
                  <a:gd name="T17" fmla="*/ 331 h 607"/>
                  <a:gd name="T18" fmla="*/ 49 w 529"/>
                  <a:gd name="T19" fmla="*/ 541 h 607"/>
                  <a:gd name="T20" fmla="*/ 94 w 529"/>
                  <a:gd name="T21" fmla="*/ 530 h 607"/>
                  <a:gd name="T22" fmla="*/ 132 w 529"/>
                  <a:gd name="T23" fmla="*/ 574 h 607"/>
                  <a:gd name="T24" fmla="*/ 187 w 529"/>
                  <a:gd name="T25" fmla="*/ 591 h 607"/>
                  <a:gd name="T26" fmla="*/ 220 w 529"/>
                  <a:gd name="T27" fmla="*/ 580 h 607"/>
                  <a:gd name="T28" fmla="*/ 254 w 529"/>
                  <a:gd name="T29" fmla="*/ 591 h 607"/>
                  <a:gd name="T30" fmla="*/ 281 w 529"/>
                  <a:gd name="T31" fmla="*/ 569 h 607"/>
                  <a:gd name="T32" fmla="*/ 303 w 529"/>
                  <a:gd name="T33" fmla="*/ 585 h 607"/>
                  <a:gd name="T34" fmla="*/ 342 w 529"/>
                  <a:gd name="T35" fmla="*/ 607 h 607"/>
                  <a:gd name="T36" fmla="*/ 364 w 529"/>
                  <a:gd name="T37" fmla="*/ 596 h 607"/>
                  <a:gd name="T38" fmla="*/ 375 w 529"/>
                  <a:gd name="T39" fmla="*/ 580 h 607"/>
                  <a:gd name="T40" fmla="*/ 386 w 529"/>
                  <a:gd name="T41" fmla="*/ 514 h 607"/>
                  <a:gd name="T42" fmla="*/ 408 w 529"/>
                  <a:gd name="T43" fmla="*/ 508 h 607"/>
                  <a:gd name="T44" fmla="*/ 419 w 529"/>
                  <a:gd name="T45" fmla="*/ 514 h 607"/>
                  <a:gd name="T46" fmla="*/ 413 w 529"/>
                  <a:gd name="T47" fmla="*/ 491 h 607"/>
                  <a:gd name="T48" fmla="*/ 419 w 529"/>
                  <a:gd name="T49" fmla="*/ 464 h 607"/>
                  <a:gd name="T50" fmla="*/ 447 w 529"/>
                  <a:gd name="T51" fmla="*/ 431 h 607"/>
                  <a:gd name="T52" fmla="*/ 480 w 529"/>
                  <a:gd name="T53" fmla="*/ 420 h 607"/>
                  <a:gd name="T54" fmla="*/ 518 w 529"/>
                  <a:gd name="T55" fmla="*/ 370 h 607"/>
                  <a:gd name="T56" fmla="*/ 524 w 529"/>
                  <a:gd name="T57" fmla="*/ 293 h 607"/>
                  <a:gd name="T58" fmla="*/ 513 w 529"/>
                  <a:gd name="T59" fmla="*/ 232 h 607"/>
                  <a:gd name="T60" fmla="*/ 529 w 529"/>
                  <a:gd name="T61" fmla="*/ 216 h 607"/>
                  <a:gd name="T62" fmla="*/ 496 w 529"/>
                  <a:gd name="T63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9" h="607">
                    <a:moveTo>
                      <a:pt x="496" y="0"/>
                    </a:moveTo>
                    <a:lnTo>
                      <a:pt x="452" y="34"/>
                    </a:lnTo>
                    <a:lnTo>
                      <a:pt x="424" y="50"/>
                    </a:lnTo>
                    <a:lnTo>
                      <a:pt x="397" y="78"/>
                    </a:lnTo>
                    <a:lnTo>
                      <a:pt x="369" y="105"/>
                    </a:lnTo>
                    <a:lnTo>
                      <a:pt x="347" y="111"/>
                    </a:lnTo>
                    <a:lnTo>
                      <a:pt x="325" y="116"/>
                    </a:lnTo>
                    <a:lnTo>
                      <a:pt x="287" y="133"/>
                    </a:lnTo>
                    <a:lnTo>
                      <a:pt x="270" y="133"/>
                    </a:lnTo>
                    <a:lnTo>
                      <a:pt x="242" y="111"/>
                    </a:lnTo>
                    <a:lnTo>
                      <a:pt x="204" y="116"/>
                    </a:lnTo>
                    <a:lnTo>
                      <a:pt x="187" y="105"/>
                    </a:lnTo>
                    <a:lnTo>
                      <a:pt x="171" y="94"/>
                    </a:lnTo>
                    <a:lnTo>
                      <a:pt x="132" y="100"/>
                    </a:lnTo>
                    <a:lnTo>
                      <a:pt x="61" y="111"/>
                    </a:lnTo>
                    <a:lnTo>
                      <a:pt x="0" y="122"/>
                    </a:lnTo>
                    <a:lnTo>
                      <a:pt x="11" y="232"/>
                    </a:lnTo>
                    <a:lnTo>
                      <a:pt x="22" y="331"/>
                    </a:lnTo>
                    <a:lnTo>
                      <a:pt x="44" y="503"/>
                    </a:lnTo>
                    <a:lnTo>
                      <a:pt x="49" y="541"/>
                    </a:lnTo>
                    <a:lnTo>
                      <a:pt x="77" y="536"/>
                    </a:lnTo>
                    <a:lnTo>
                      <a:pt x="94" y="530"/>
                    </a:lnTo>
                    <a:lnTo>
                      <a:pt x="121" y="541"/>
                    </a:lnTo>
                    <a:lnTo>
                      <a:pt x="132" y="574"/>
                    </a:lnTo>
                    <a:lnTo>
                      <a:pt x="171" y="574"/>
                    </a:lnTo>
                    <a:lnTo>
                      <a:pt x="187" y="591"/>
                    </a:lnTo>
                    <a:lnTo>
                      <a:pt x="198" y="591"/>
                    </a:lnTo>
                    <a:lnTo>
                      <a:pt x="220" y="580"/>
                    </a:lnTo>
                    <a:lnTo>
                      <a:pt x="237" y="585"/>
                    </a:lnTo>
                    <a:lnTo>
                      <a:pt x="254" y="591"/>
                    </a:lnTo>
                    <a:lnTo>
                      <a:pt x="265" y="580"/>
                    </a:lnTo>
                    <a:lnTo>
                      <a:pt x="281" y="569"/>
                    </a:lnTo>
                    <a:lnTo>
                      <a:pt x="298" y="563"/>
                    </a:lnTo>
                    <a:lnTo>
                      <a:pt x="303" y="585"/>
                    </a:lnTo>
                    <a:lnTo>
                      <a:pt x="314" y="591"/>
                    </a:lnTo>
                    <a:lnTo>
                      <a:pt x="342" y="607"/>
                    </a:lnTo>
                    <a:lnTo>
                      <a:pt x="358" y="607"/>
                    </a:lnTo>
                    <a:lnTo>
                      <a:pt x="364" y="596"/>
                    </a:lnTo>
                    <a:lnTo>
                      <a:pt x="364" y="591"/>
                    </a:lnTo>
                    <a:lnTo>
                      <a:pt x="375" y="580"/>
                    </a:lnTo>
                    <a:lnTo>
                      <a:pt x="375" y="541"/>
                    </a:lnTo>
                    <a:lnTo>
                      <a:pt x="386" y="514"/>
                    </a:lnTo>
                    <a:lnTo>
                      <a:pt x="397" y="503"/>
                    </a:lnTo>
                    <a:lnTo>
                      <a:pt x="408" y="508"/>
                    </a:lnTo>
                    <a:lnTo>
                      <a:pt x="413" y="519"/>
                    </a:lnTo>
                    <a:lnTo>
                      <a:pt x="419" y="514"/>
                    </a:lnTo>
                    <a:lnTo>
                      <a:pt x="419" y="497"/>
                    </a:lnTo>
                    <a:lnTo>
                      <a:pt x="413" y="491"/>
                    </a:lnTo>
                    <a:lnTo>
                      <a:pt x="413" y="475"/>
                    </a:lnTo>
                    <a:lnTo>
                      <a:pt x="419" y="464"/>
                    </a:lnTo>
                    <a:lnTo>
                      <a:pt x="436" y="442"/>
                    </a:lnTo>
                    <a:lnTo>
                      <a:pt x="447" y="431"/>
                    </a:lnTo>
                    <a:lnTo>
                      <a:pt x="463" y="436"/>
                    </a:lnTo>
                    <a:lnTo>
                      <a:pt x="480" y="420"/>
                    </a:lnTo>
                    <a:lnTo>
                      <a:pt x="502" y="398"/>
                    </a:lnTo>
                    <a:lnTo>
                      <a:pt x="518" y="370"/>
                    </a:lnTo>
                    <a:lnTo>
                      <a:pt x="518" y="331"/>
                    </a:lnTo>
                    <a:lnTo>
                      <a:pt x="524" y="293"/>
                    </a:lnTo>
                    <a:lnTo>
                      <a:pt x="524" y="260"/>
                    </a:lnTo>
                    <a:lnTo>
                      <a:pt x="513" y="232"/>
                    </a:lnTo>
                    <a:lnTo>
                      <a:pt x="524" y="227"/>
                    </a:lnTo>
                    <a:lnTo>
                      <a:pt x="529" y="216"/>
                    </a:lnTo>
                    <a:lnTo>
                      <a:pt x="518" y="144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1" name="Freeform 2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124700" y="806450"/>
                <a:ext cx="1524000" cy="1601788"/>
              </a:xfrm>
              <a:custGeom>
                <a:avLst/>
                <a:gdLst>
                  <a:gd name="T0" fmla="*/ 31 w 174"/>
                  <a:gd name="T1" fmla="*/ 1 h 183"/>
                  <a:gd name="T2" fmla="*/ 23 w 174"/>
                  <a:gd name="T3" fmla="*/ 10 h 183"/>
                  <a:gd name="T4" fmla="*/ 134 w 174"/>
                  <a:gd name="T5" fmla="*/ 56 h 183"/>
                  <a:gd name="T6" fmla="*/ 138 w 174"/>
                  <a:gd name="T7" fmla="*/ 50 h 183"/>
                  <a:gd name="T8" fmla="*/ 133 w 174"/>
                  <a:gd name="T9" fmla="*/ 53 h 183"/>
                  <a:gd name="T10" fmla="*/ 163 w 174"/>
                  <a:gd name="T11" fmla="*/ 109 h 183"/>
                  <a:gd name="T12" fmla="*/ 150 w 174"/>
                  <a:gd name="T13" fmla="*/ 117 h 183"/>
                  <a:gd name="T14" fmla="*/ 139 w 174"/>
                  <a:gd name="T15" fmla="*/ 120 h 183"/>
                  <a:gd name="T16" fmla="*/ 146 w 174"/>
                  <a:gd name="T17" fmla="*/ 103 h 183"/>
                  <a:gd name="T18" fmla="*/ 145 w 174"/>
                  <a:gd name="T19" fmla="*/ 84 h 183"/>
                  <a:gd name="T20" fmla="*/ 148 w 174"/>
                  <a:gd name="T21" fmla="*/ 78 h 183"/>
                  <a:gd name="T22" fmla="*/ 133 w 174"/>
                  <a:gd name="T23" fmla="*/ 70 h 183"/>
                  <a:gd name="T24" fmla="*/ 120 w 174"/>
                  <a:gd name="T25" fmla="*/ 65 h 183"/>
                  <a:gd name="T26" fmla="*/ 109 w 174"/>
                  <a:gd name="T27" fmla="*/ 72 h 183"/>
                  <a:gd name="T28" fmla="*/ 110 w 174"/>
                  <a:gd name="T29" fmla="*/ 76 h 183"/>
                  <a:gd name="T30" fmla="*/ 105 w 174"/>
                  <a:gd name="T31" fmla="*/ 83 h 183"/>
                  <a:gd name="T32" fmla="*/ 99 w 174"/>
                  <a:gd name="T33" fmla="*/ 88 h 183"/>
                  <a:gd name="T34" fmla="*/ 98 w 174"/>
                  <a:gd name="T35" fmla="*/ 81 h 183"/>
                  <a:gd name="T36" fmla="*/ 91 w 174"/>
                  <a:gd name="T37" fmla="*/ 92 h 183"/>
                  <a:gd name="T38" fmla="*/ 88 w 174"/>
                  <a:gd name="T39" fmla="*/ 99 h 183"/>
                  <a:gd name="T40" fmla="*/ 86 w 174"/>
                  <a:gd name="T41" fmla="*/ 122 h 183"/>
                  <a:gd name="T42" fmla="*/ 85 w 174"/>
                  <a:gd name="T43" fmla="*/ 131 h 183"/>
                  <a:gd name="T44" fmla="*/ 94 w 174"/>
                  <a:gd name="T45" fmla="*/ 161 h 183"/>
                  <a:gd name="T46" fmla="*/ 85 w 174"/>
                  <a:gd name="T47" fmla="*/ 183 h 183"/>
                  <a:gd name="T48" fmla="*/ 129 w 174"/>
                  <a:gd name="T49" fmla="*/ 181 h 183"/>
                  <a:gd name="T50" fmla="*/ 157 w 174"/>
                  <a:gd name="T51" fmla="*/ 176 h 183"/>
                  <a:gd name="T52" fmla="*/ 163 w 174"/>
                  <a:gd name="T53" fmla="*/ 160 h 183"/>
                  <a:gd name="T54" fmla="*/ 169 w 174"/>
                  <a:gd name="T55" fmla="*/ 149 h 183"/>
                  <a:gd name="T56" fmla="*/ 174 w 174"/>
                  <a:gd name="T57" fmla="*/ 149 h 183"/>
                  <a:gd name="T58" fmla="*/ 4 w 174"/>
                  <a:gd name="T59" fmla="*/ 47 h 183"/>
                  <a:gd name="T60" fmla="*/ 18 w 174"/>
                  <a:gd name="T61" fmla="*/ 40 h 183"/>
                  <a:gd name="T62" fmla="*/ 30 w 174"/>
                  <a:gd name="T63" fmla="*/ 29 h 183"/>
                  <a:gd name="T64" fmla="*/ 43 w 174"/>
                  <a:gd name="T65" fmla="*/ 20 h 183"/>
                  <a:gd name="T66" fmla="*/ 45 w 174"/>
                  <a:gd name="T67" fmla="*/ 23 h 183"/>
                  <a:gd name="T68" fmla="*/ 36 w 174"/>
                  <a:gd name="T69" fmla="*/ 36 h 183"/>
                  <a:gd name="T70" fmla="*/ 43 w 174"/>
                  <a:gd name="T71" fmla="*/ 34 h 183"/>
                  <a:gd name="T72" fmla="*/ 54 w 174"/>
                  <a:gd name="T73" fmla="*/ 39 h 183"/>
                  <a:gd name="T74" fmla="*/ 67 w 174"/>
                  <a:gd name="T75" fmla="*/ 45 h 183"/>
                  <a:gd name="T76" fmla="*/ 74 w 174"/>
                  <a:gd name="T77" fmla="*/ 47 h 183"/>
                  <a:gd name="T78" fmla="*/ 95 w 174"/>
                  <a:gd name="T79" fmla="*/ 39 h 183"/>
                  <a:gd name="T80" fmla="*/ 106 w 174"/>
                  <a:gd name="T81" fmla="*/ 42 h 183"/>
                  <a:gd name="T82" fmla="*/ 122 w 174"/>
                  <a:gd name="T83" fmla="*/ 41 h 183"/>
                  <a:gd name="T84" fmla="*/ 130 w 174"/>
                  <a:gd name="T85" fmla="*/ 53 h 183"/>
                  <a:gd name="T86" fmla="*/ 130 w 174"/>
                  <a:gd name="T87" fmla="*/ 55 h 183"/>
                  <a:gd name="T88" fmla="*/ 115 w 174"/>
                  <a:gd name="T89" fmla="*/ 57 h 183"/>
                  <a:gd name="T90" fmla="*/ 95 w 174"/>
                  <a:gd name="T91" fmla="*/ 59 h 183"/>
                  <a:gd name="T92" fmla="*/ 80 w 174"/>
                  <a:gd name="T93" fmla="*/ 67 h 183"/>
                  <a:gd name="T94" fmla="*/ 70 w 174"/>
                  <a:gd name="T95" fmla="*/ 68 h 183"/>
                  <a:gd name="T96" fmla="*/ 64 w 174"/>
                  <a:gd name="T97" fmla="*/ 77 h 183"/>
                  <a:gd name="T98" fmla="*/ 54 w 174"/>
                  <a:gd name="T99" fmla="*/ 70 h 183"/>
                  <a:gd name="T100" fmla="*/ 26 w 174"/>
                  <a:gd name="T10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83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18" y="10"/>
                    </a:lnTo>
                    <a:close/>
                    <a:moveTo>
                      <a:pt x="133" y="5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3"/>
                      <a:pt x="140" y="52"/>
                    </a:cubicBezTo>
                    <a:cubicBezTo>
                      <a:pt x="139" y="52"/>
                      <a:pt x="138" y="50"/>
                      <a:pt x="138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2" y="52"/>
                      <a:pt x="132" y="52"/>
                      <a:pt x="132" y="52"/>
                    </a:cubicBezTo>
                    <a:lnTo>
                      <a:pt x="133" y="53"/>
                    </a:lnTo>
                    <a:close/>
                    <a:moveTo>
                      <a:pt x="173" y="137"/>
                    </a:moveTo>
                    <a:cubicBezTo>
                      <a:pt x="169" y="126"/>
                      <a:pt x="169" y="126"/>
                      <a:pt x="169" y="126"/>
                    </a:cubicBezTo>
                    <a:cubicBezTo>
                      <a:pt x="166" y="114"/>
                      <a:pt x="166" y="114"/>
                      <a:pt x="166" y="114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59" y="107"/>
                      <a:pt x="159" y="107"/>
                      <a:pt x="159" y="107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52" y="111"/>
                      <a:pt x="152" y="111"/>
                      <a:pt x="152" y="111"/>
                    </a:cubicBezTo>
                    <a:cubicBezTo>
                      <a:pt x="150" y="117"/>
                      <a:pt x="150" y="117"/>
                      <a:pt x="150" y="11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4" y="123"/>
                      <a:pt x="144" y="123"/>
                      <a:pt x="144" y="123"/>
                    </a:cubicBezTo>
                    <a:cubicBezTo>
                      <a:pt x="142" y="122"/>
                      <a:pt x="142" y="122"/>
                      <a:pt x="142" y="122"/>
                    </a:cubicBezTo>
                    <a:cubicBezTo>
                      <a:pt x="142" y="122"/>
                      <a:pt x="139" y="120"/>
                      <a:pt x="139" y="120"/>
                    </a:cubicBezTo>
                    <a:cubicBezTo>
                      <a:pt x="139" y="119"/>
                      <a:pt x="140" y="113"/>
                      <a:pt x="140" y="113"/>
                    </a:cubicBezTo>
                    <a:cubicBezTo>
                      <a:pt x="144" y="111"/>
                      <a:pt x="144" y="111"/>
                      <a:pt x="144" y="111"/>
                    </a:cubicBezTo>
                    <a:cubicBezTo>
                      <a:pt x="145" y="107"/>
                      <a:pt x="145" y="107"/>
                      <a:pt x="145" y="107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5" y="84"/>
                      <a:pt x="145" y="84"/>
                      <a:pt x="145" y="84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7" y="80"/>
                      <a:pt x="147" y="80"/>
                      <a:pt x="147" y="80"/>
                    </a:cubicBezTo>
                    <a:cubicBezTo>
                      <a:pt x="148" y="78"/>
                      <a:pt x="148" y="78"/>
                      <a:pt x="148" y="78"/>
                    </a:cubicBezTo>
                    <a:cubicBezTo>
                      <a:pt x="144" y="75"/>
                      <a:pt x="144" y="75"/>
                      <a:pt x="144" y="75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3" y="70"/>
                      <a:pt x="133" y="70"/>
                      <a:pt x="133" y="70"/>
                    </a:cubicBezTo>
                    <a:cubicBezTo>
                      <a:pt x="126" y="65"/>
                      <a:pt x="126" y="65"/>
                      <a:pt x="126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6" y="62"/>
                      <a:pt x="116" y="62"/>
                      <a:pt x="116" y="62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10" y="73"/>
                      <a:pt x="110" y="73"/>
                      <a:pt x="110" y="73"/>
                    </a:cubicBezTo>
                    <a:cubicBezTo>
                      <a:pt x="113" y="73"/>
                      <a:pt x="113" y="73"/>
                      <a:pt x="113" y="73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0" y="94"/>
                      <a:pt x="100" y="94"/>
                      <a:pt x="100" y="94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8" y="97"/>
                      <a:pt x="88" y="97"/>
                      <a:pt x="88" y="97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9" y="102"/>
                      <a:pt x="89" y="102"/>
                      <a:pt x="89" y="102"/>
                    </a:cubicBezTo>
                    <a:cubicBezTo>
                      <a:pt x="87" y="110"/>
                      <a:pt x="87" y="110"/>
                      <a:pt x="87" y="110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87" y="124"/>
                      <a:pt x="87" y="124"/>
                      <a:pt x="87" y="124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85" y="131"/>
                      <a:pt x="85" y="131"/>
                      <a:pt x="85" y="131"/>
                    </a:cubicBezTo>
                    <a:cubicBezTo>
                      <a:pt x="89" y="139"/>
                      <a:pt x="89" y="139"/>
                      <a:pt x="89" y="139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4" y="161"/>
                      <a:pt x="94" y="161"/>
                      <a:pt x="94" y="161"/>
                    </a:cubicBezTo>
                    <a:cubicBezTo>
                      <a:pt x="93" y="169"/>
                      <a:pt x="93" y="169"/>
                      <a:pt x="93" y="169"/>
                    </a:cubicBezTo>
                    <a:cubicBezTo>
                      <a:pt x="90" y="176"/>
                      <a:pt x="90" y="176"/>
                      <a:pt x="90" y="176"/>
                    </a:cubicBezTo>
                    <a:cubicBezTo>
                      <a:pt x="89" y="179"/>
                      <a:pt x="89" y="179"/>
                      <a:pt x="89" y="17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91" y="183"/>
                      <a:pt x="91" y="183"/>
                      <a:pt x="91" y="183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29" y="179"/>
                      <a:pt x="129" y="179"/>
                      <a:pt x="129" y="17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138" y="179"/>
                      <a:pt x="138" y="179"/>
                      <a:pt x="138" y="179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7" y="177"/>
                      <a:pt x="157" y="177"/>
                      <a:pt x="157" y="177"/>
                    </a:cubicBezTo>
                    <a:cubicBezTo>
                      <a:pt x="157" y="176"/>
                      <a:pt x="157" y="176"/>
                      <a:pt x="157" y="176"/>
                    </a:cubicBezTo>
                    <a:cubicBezTo>
                      <a:pt x="158" y="174"/>
                      <a:pt x="158" y="174"/>
                      <a:pt x="158" y="174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3" y="167"/>
                      <a:pt x="163" y="167"/>
                      <a:pt x="163" y="167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66" y="158"/>
                      <a:pt x="166" y="158"/>
                      <a:pt x="166" y="158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69" y="149"/>
                      <a:pt x="169" y="149"/>
                      <a:pt x="169" y="149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4" y="149"/>
                      <a:pt x="174" y="149"/>
                      <a:pt x="174" y="149"/>
                    </a:cubicBezTo>
                    <a:lnTo>
                      <a:pt x="173" y="137"/>
                    </a:lnTo>
                    <a:close/>
                    <a:moveTo>
                      <a:pt x="0" y="49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4" y="43"/>
                      <a:pt x="114" y="43"/>
                      <a:pt x="114" y="43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5" y="55"/>
                      <a:pt x="125" y="55"/>
                      <a:pt x="125" y="55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5" y="57"/>
                      <a:pt x="115" y="57"/>
                      <a:pt x="115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5" y="55"/>
                      <a:pt x="5" y="55"/>
                      <a:pt x="5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2" name="Freeform 28">
                <a:extLst/>
              </p:cNvPr>
              <p:cNvSpPr>
                <a:spLocks/>
              </p:cNvSpPr>
              <p:nvPr/>
            </p:nvSpPr>
            <p:spPr bwMode="auto">
              <a:xfrm>
                <a:off x="3219450" y="1454150"/>
                <a:ext cx="1409700" cy="1182688"/>
              </a:xfrm>
              <a:custGeom>
                <a:avLst/>
                <a:gdLst>
                  <a:gd name="T0" fmla="*/ 888 w 888"/>
                  <a:gd name="T1" fmla="*/ 99 h 745"/>
                  <a:gd name="T2" fmla="*/ 811 w 888"/>
                  <a:gd name="T3" fmla="*/ 94 h 745"/>
                  <a:gd name="T4" fmla="*/ 574 w 888"/>
                  <a:gd name="T5" fmla="*/ 72 h 745"/>
                  <a:gd name="T6" fmla="*/ 458 w 888"/>
                  <a:gd name="T7" fmla="*/ 55 h 745"/>
                  <a:gd name="T8" fmla="*/ 249 w 888"/>
                  <a:gd name="T9" fmla="*/ 22 h 745"/>
                  <a:gd name="T10" fmla="*/ 105 w 888"/>
                  <a:gd name="T11" fmla="*/ 0 h 745"/>
                  <a:gd name="T12" fmla="*/ 94 w 888"/>
                  <a:gd name="T13" fmla="*/ 83 h 745"/>
                  <a:gd name="T14" fmla="*/ 67 w 888"/>
                  <a:gd name="T15" fmla="*/ 265 h 745"/>
                  <a:gd name="T16" fmla="*/ 28 w 888"/>
                  <a:gd name="T17" fmla="*/ 485 h 745"/>
                  <a:gd name="T18" fmla="*/ 11 w 888"/>
                  <a:gd name="T19" fmla="*/ 563 h 745"/>
                  <a:gd name="T20" fmla="*/ 0 w 888"/>
                  <a:gd name="T21" fmla="*/ 651 h 745"/>
                  <a:gd name="T22" fmla="*/ 50 w 888"/>
                  <a:gd name="T23" fmla="*/ 657 h 745"/>
                  <a:gd name="T24" fmla="*/ 238 w 888"/>
                  <a:gd name="T25" fmla="*/ 679 h 745"/>
                  <a:gd name="T26" fmla="*/ 392 w 888"/>
                  <a:gd name="T27" fmla="*/ 695 h 745"/>
                  <a:gd name="T28" fmla="*/ 662 w 888"/>
                  <a:gd name="T29" fmla="*/ 723 h 745"/>
                  <a:gd name="T30" fmla="*/ 839 w 888"/>
                  <a:gd name="T31" fmla="*/ 745 h 745"/>
                  <a:gd name="T32" fmla="*/ 872 w 888"/>
                  <a:gd name="T33" fmla="*/ 419 h 745"/>
                  <a:gd name="T34" fmla="*/ 883 w 888"/>
                  <a:gd name="T35" fmla="*/ 232 h 745"/>
                  <a:gd name="T36" fmla="*/ 888 w 888"/>
                  <a:gd name="T37" fmla="*/ 9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8" h="745">
                    <a:moveTo>
                      <a:pt x="888" y="99"/>
                    </a:moveTo>
                    <a:lnTo>
                      <a:pt x="811" y="94"/>
                    </a:lnTo>
                    <a:lnTo>
                      <a:pt x="574" y="72"/>
                    </a:lnTo>
                    <a:lnTo>
                      <a:pt x="458" y="55"/>
                    </a:lnTo>
                    <a:lnTo>
                      <a:pt x="249" y="22"/>
                    </a:lnTo>
                    <a:lnTo>
                      <a:pt x="105" y="0"/>
                    </a:lnTo>
                    <a:lnTo>
                      <a:pt x="94" y="83"/>
                    </a:lnTo>
                    <a:lnTo>
                      <a:pt x="67" y="265"/>
                    </a:lnTo>
                    <a:lnTo>
                      <a:pt x="28" y="485"/>
                    </a:lnTo>
                    <a:lnTo>
                      <a:pt x="11" y="563"/>
                    </a:lnTo>
                    <a:lnTo>
                      <a:pt x="0" y="651"/>
                    </a:lnTo>
                    <a:lnTo>
                      <a:pt x="50" y="657"/>
                    </a:lnTo>
                    <a:lnTo>
                      <a:pt x="238" y="679"/>
                    </a:lnTo>
                    <a:lnTo>
                      <a:pt x="392" y="695"/>
                    </a:lnTo>
                    <a:lnTo>
                      <a:pt x="662" y="723"/>
                    </a:lnTo>
                    <a:lnTo>
                      <a:pt x="839" y="745"/>
                    </a:lnTo>
                    <a:lnTo>
                      <a:pt x="872" y="419"/>
                    </a:lnTo>
                    <a:lnTo>
                      <a:pt x="883" y="232"/>
                    </a:lnTo>
                    <a:lnTo>
                      <a:pt x="888" y="9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3" name="Freeform 29">
                <a:extLst/>
              </p:cNvPr>
              <p:cNvSpPr>
                <a:spLocks/>
              </p:cNvSpPr>
              <p:nvPr/>
            </p:nvSpPr>
            <p:spPr bwMode="auto">
              <a:xfrm>
                <a:off x="2651125" y="288925"/>
                <a:ext cx="2074863" cy="1314450"/>
              </a:xfrm>
              <a:custGeom>
                <a:avLst/>
                <a:gdLst>
                  <a:gd name="T0" fmla="*/ 230 w 237"/>
                  <a:gd name="T1" fmla="*/ 122 h 150"/>
                  <a:gd name="T2" fmla="*/ 230 w 237"/>
                  <a:gd name="T3" fmla="*/ 107 h 150"/>
                  <a:gd name="T4" fmla="*/ 233 w 237"/>
                  <a:gd name="T5" fmla="*/ 74 h 150"/>
                  <a:gd name="T6" fmla="*/ 235 w 237"/>
                  <a:gd name="T7" fmla="*/ 54 h 150"/>
                  <a:gd name="T8" fmla="*/ 237 w 237"/>
                  <a:gd name="T9" fmla="*/ 34 h 150"/>
                  <a:gd name="T10" fmla="*/ 196 w 237"/>
                  <a:gd name="T11" fmla="*/ 31 h 150"/>
                  <a:gd name="T12" fmla="*/ 157 w 237"/>
                  <a:gd name="T13" fmla="*/ 26 h 150"/>
                  <a:gd name="T14" fmla="*/ 118 w 237"/>
                  <a:gd name="T15" fmla="*/ 21 h 150"/>
                  <a:gd name="T16" fmla="*/ 74 w 237"/>
                  <a:gd name="T17" fmla="*/ 14 h 150"/>
                  <a:gd name="T18" fmla="*/ 50 w 237"/>
                  <a:gd name="T19" fmla="*/ 9 h 150"/>
                  <a:gd name="T20" fmla="*/ 6 w 237"/>
                  <a:gd name="T21" fmla="*/ 0 h 150"/>
                  <a:gd name="T22" fmla="*/ 0 w 237"/>
                  <a:gd name="T23" fmla="*/ 28 h 150"/>
                  <a:gd name="T24" fmla="*/ 5 w 237"/>
                  <a:gd name="T25" fmla="*/ 38 h 150"/>
                  <a:gd name="T26" fmla="*/ 3 w 237"/>
                  <a:gd name="T27" fmla="*/ 44 h 150"/>
                  <a:gd name="T28" fmla="*/ 5 w 237"/>
                  <a:gd name="T29" fmla="*/ 50 h 150"/>
                  <a:gd name="T30" fmla="*/ 10 w 237"/>
                  <a:gd name="T31" fmla="*/ 52 h 150"/>
                  <a:gd name="T32" fmla="*/ 16 w 237"/>
                  <a:gd name="T33" fmla="*/ 67 h 150"/>
                  <a:gd name="T34" fmla="*/ 20 w 237"/>
                  <a:gd name="T35" fmla="*/ 71 h 150"/>
                  <a:gd name="T36" fmla="*/ 20 w 237"/>
                  <a:gd name="T37" fmla="*/ 72 h 150"/>
                  <a:gd name="T38" fmla="*/ 25 w 237"/>
                  <a:gd name="T39" fmla="*/ 74 h 150"/>
                  <a:gd name="T40" fmla="*/ 25 w 237"/>
                  <a:gd name="T41" fmla="*/ 77 h 150"/>
                  <a:gd name="T42" fmla="*/ 16 w 237"/>
                  <a:gd name="T43" fmla="*/ 100 h 150"/>
                  <a:gd name="T44" fmla="*/ 16 w 237"/>
                  <a:gd name="T45" fmla="*/ 103 h 150"/>
                  <a:gd name="T46" fmla="*/ 19 w 237"/>
                  <a:gd name="T47" fmla="*/ 108 h 150"/>
                  <a:gd name="T48" fmla="*/ 20 w 237"/>
                  <a:gd name="T49" fmla="*/ 108 h 150"/>
                  <a:gd name="T50" fmla="*/ 27 w 237"/>
                  <a:gd name="T51" fmla="*/ 104 h 150"/>
                  <a:gd name="T52" fmla="*/ 28 w 237"/>
                  <a:gd name="T53" fmla="*/ 102 h 150"/>
                  <a:gd name="T54" fmla="*/ 30 w 237"/>
                  <a:gd name="T55" fmla="*/ 103 h 150"/>
                  <a:gd name="T56" fmla="*/ 30 w 237"/>
                  <a:gd name="T57" fmla="*/ 110 h 150"/>
                  <a:gd name="T58" fmla="*/ 33 w 237"/>
                  <a:gd name="T59" fmla="*/ 127 h 150"/>
                  <a:gd name="T60" fmla="*/ 37 w 237"/>
                  <a:gd name="T61" fmla="*/ 130 h 150"/>
                  <a:gd name="T62" fmla="*/ 38 w 237"/>
                  <a:gd name="T63" fmla="*/ 131 h 150"/>
                  <a:gd name="T64" fmla="*/ 41 w 237"/>
                  <a:gd name="T65" fmla="*/ 134 h 150"/>
                  <a:gd name="T66" fmla="*/ 40 w 237"/>
                  <a:gd name="T67" fmla="*/ 139 h 150"/>
                  <a:gd name="T68" fmla="*/ 41 w 237"/>
                  <a:gd name="T69" fmla="*/ 143 h 150"/>
                  <a:gd name="T70" fmla="*/ 43 w 237"/>
                  <a:gd name="T71" fmla="*/ 145 h 150"/>
                  <a:gd name="T72" fmla="*/ 46 w 237"/>
                  <a:gd name="T73" fmla="*/ 142 h 150"/>
                  <a:gd name="T74" fmla="*/ 49 w 237"/>
                  <a:gd name="T75" fmla="*/ 142 h 150"/>
                  <a:gd name="T76" fmla="*/ 54 w 237"/>
                  <a:gd name="T77" fmla="*/ 144 h 150"/>
                  <a:gd name="T78" fmla="*/ 57 w 237"/>
                  <a:gd name="T79" fmla="*/ 143 h 150"/>
                  <a:gd name="T80" fmla="*/ 62 w 237"/>
                  <a:gd name="T81" fmla="*/ 143 h 150"/>
                  <a:gd name="T82" fmla="*/ 67 w 237"/>
                  <a:gd name="T83" fmla="*/ 145 h 150"/>
                  <a:gd name="T84" fmla="*/ 71 w 237"/>
                  <a:gd name="T85" fmla="*/ 144 h 150"/>
                  <a:gd name="T86" fmla="*/ 72 w 237"/>
                  <a:gd name="T87" fmla="*/ 140 h 150"/>
                  <a:gd name="T88" fmla="*/ 76 w 237"/>
                  <a:gd name="T89" fmla="*/ 139 h 150"/>
                  <a:gd name="T90" fmla="*/ 77 w 237"/>
                  <a:gd name="T91" fmla="*/ 141 h 150"/>
                  <a:gd name="T92" fmla="*/ 78 w 237"/>
                  <a:gd name="T93" fmla="*/ 145 h 150"/>
                  <a:gd name="T94" fmla="*/ 80 w 237"/>
                  <a:gd name="T95" fmla="*/ 147 h 150"/>
                  <a:gd name="T96" fmla="*/ 82 w 237"/>
                  <a:gd name="T97" fmla="*/ 132 h 150"/>
                  <a:gd name="T98" fmla="*/ 110 w 237"/>
                  <a:gd name="T99" fmla="*/ 136 h 150"/>
                  <a:gd name="T100" fmla="*/ 148 w 237"/>
                  <a:gd name="T101" fmla="*/ 141 h 150"/>
                  <a:gd name="T102" fmla="*/ 170 w 237"/>
                  <a:gd name="T103" fmla="*/ 143 h 150"/>
                  <a:gd name="T104" fmla="*/ 212 w 237"/>
                  <a:gd name="T105" fmla="*/ 148 h 150"/>
                  <a:gd name="T106" fmla="*/ 226 w 237"/>
                  <a:gd name="T107" fmla="*/ 150 h 150"/>
                  <a:gd name="T108" fmla="*/ 228 w 237"/>
                  <a:gd name="T109" fmla="*/ 129 h 150"/>
                  <a:gd name="T110" fmla="*/ 230 w 237"/>
                  <a:gd name="T111" fmla="*/ 12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7" h="150">
                    <a:moveTo>
                      <a:pt x="230" y="122"/>
                    </a:moveTo>
                    <a:cubicBezTo>
                      <a:pt x="230" y="107"/>
                      <a:pt x="230" y="107"/>
                      <a:pt x="230" y="10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34" y="68"/>
                      <a:pt x="235" y="63"/>
                      <a:pt x="235" y="5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196" y="31"/>
                      <a:pt x="196" y="31"/>
                      <a:pt x="196" y="31"/>
                    </a:cubicBezTo>
                    <a:cubicBezTo>
                      <a:pt x="157" y="26"/>
                      <a:pt x="157" y="26"/>
                      <a:pt x="157" y="26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9" y="108"/>
                      <a:pt x="19" y="108"/>
                      <a:pt x="19" y="108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3" y="127"/>
                      <a:pt x="33" y="127"/>
                      <a:pt x="33" y="127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41" y="143"/>
                      <a:pt x="41" y="143"/>
                      <a:pt x="41" y="143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2"/>
                      <a:pt x="46" y="142"/>
                      <a:pt x="46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7" y="143"/>
                      <a:pt x="57" y="143"/>
                      <a:pt x="57" y="143"/>
                    </a:cubicBezTo>
                    <a:cubicBezTo>
                      <a:pt x="62" y="143"/>
                      <a:pt x="62" y="143"/>
                      <a:pt x="62" y="143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71" y="144"/>
                      <a:pt x="71" y="144"/>
                      <a:pt x="71" y="144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8" y="145"/>
                      <a:pt x="78" y="145"/>
                      <a:pt x="78" y="145"/>
                    </a:cubicBezTo>
                    <a:cubicBezTo>
                      <a:pt x="80" y="147"/>
                      <a:pt x="80" y="147"/>
                      <a:pt x="80" y="147"/>
                    </a:cubicBezTo>
                    <a:cubicBezTo>
                      <a:pt x="82" y="132"/>
                      <a:pt x="82" y="132"/>
                      <a:pt x="82" y="132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70" y="143"/>
                      <a:pt x="170" y="143"/>
                      <a:pt x="170" y="143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26" y="150"/>
                      <a:pt x="226" y="150"/>
                      <a:pt x="226" y="150"/>
                    </a:cubicBezTo>
                    <a:cubicBezTo>
                      <a:pt x="228" y="129"/>
                      <a:pt x="228" y="129"/>
                      <a:pt x="228" y="129"/>
                    </a:cubicBezTo>
                    <a:lnTo>
                      <a:pt x="230" y="1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4" name="Freeform 30">
                <a:extLst/>
              </p:cNvPr>
              <p:cNvSpPr>
                <a:spLocks/>
              </p:cNvSpPr>
              <p:nvPr/>
            </p:nvSpPr>
            <p:spPr bwMode="auto">
              <a:xfrm>
                <a:off x="2125663" y="254000"/>
                <a:ext cx="1225550" cy="1952625"/>
              </a:xfrm>
              <a:custGeom>
                <a:avLst/>
                <a:gdLst>
                  <a:gd name="T0" fmla="*/ 2 w 140"/>
                  <a:gd name="T1" fmla="*/ 199 h 223"/>
                  <a:gd name="T2" fmla="*/ 14 w 140"/>
                  <a:gd name="T3" fmla="*/ 152 h 223"/>
                  <a:gd name="T4" fmla="*/ 19 w 140"/>
                  <a:gd name="T5" fmla="*/ 138 h 223"/>
                  <a:gd name="T6" fmla="*/ 14 w 140"/>
                  <a:gd name="T7" fmla="*/ 135 h 223"/>
                  <a:gd name="T8" fmla="*/ 13 w 140"/>
                  <a:gd name="T9" fmla="*/ 132 h 223"/>
                  <a:gd name="T10" fmla="*/ 20 w 140"/>
                  <a:gd name="T11" fmla="*/ 121 h 223"/>
                  <a:gd name="T12" fmla="*/ 24 w 140"/>
                  <a:gd name="T13" fmla="*/ 119 h 223"/>
                  <a:gd name="T14" fmla="*/ 26 w 140"/>
                  <a:gd name="T15" fmla="*/ 114 h 223"/>
                  <a:gd name="T16" fmla="*/ 36 w 140"/>
                  <a:gd name="T17" fmla="*/ 100 h 223"/>
                  <a:gd name="T18" fmla="*/ 32 w 140"/>
                  <a:gd name="T19" fmla="*/ 92 h 223"/>
                  <a:gd name="T20" fmla="*/ 31 w 140"/>
                  <a:gd name="T21" fmla="*/ 73 h 223"/>
                  <a:gd name="T22" fmla="*/ 41 w 140"/>
                  <a:gd name="T23" fmla="*/ 23 h 223"/>
                  <a:gd name="T24" fmla="*/ 47 w 140"/>
                  <a:gd name="T25" fmla="*/ 0 h 223"/>
                  <a:gd name="T26" fmla="*/ 59 w 140"/>
                  <a:gd name="T27" fmla="*/ 32 h 223"/>
                  <a:gd name="T28" fmla="*/ 62 w 140"/>
                  <a:gd name="T29" fmla="*/ 49 h 223"/>
                  <a:gd name="T30" fmla="*/ 69 w 140"/>
                  <a:gd name="T31" fmla="*/ 57 h 223"/>
                  <a:gd name="T32" fmla="*/ 78 w 140"/>
                  <a:gd name="T33" fmla="*/ 75 h 223"/>
                  <a:gd name="T34" fmla="*/ 84 w 140"/>
                  <a:gd name="T35" fmla="*/ 78 h 223"/>
                  <a:gd name="T36" fmla="*/ 75 w 140"/>
                  <a:gd name="T37" fmla="*/ 104 h 223"/>
                  <a:gd name="T38" fmla="*/ 79 w 140"/>
                  <a:gd name="T39" fmla="*/ 112 h 223"/>
                  <a:gd name="T40" fmla="*/ 88 w 140"/>
                  <a:gd name="T41" fmla="*/ 108 h 223"/>
                  <a:gd name="T42" fmla="*/ 89 w 140"/>
                  <a:gd name="T43" fmla="*/ 108 h 223"/>
                  <a:gd name="T44" fmla="*/ 92 w 140"/>
                  <a:gd name="T45" fmla="*/ 131 h 223"/>
                  <a:gd name="T46" fmla="*/ 98 w 140"/>
                  <a:gd name="T47" fmla="*/ 136 h 223"/>
                  <a:gd name="T48" fmla="*/ 99 w 140"/>
                  <a:gd name="T49" fmla="*/ 143 h 223"/>
                  <a:gd name="T50" fmla="*/ 103 w 140"/>
                  <a:gd name="T51" fmla="*/ 149 h 223"/>
                  <a:gd name="T52" fmla="*/ 109 w 140"/>
                  <a:gd name="T53" fmla="*/ 146 h 223"/>
                  <a:gd name="T54" fmla="*/ 117 w 140"/>
                  <a:gd name="T55" fmla="*/ 148 h 223"/>
                  <a:gd name="T56" fmla="*/ 127 w 140"/>
                  <a:gd name="T57" fmla="*/ 150 h 223"/>
                  <a:gd name="T58" fmla="*/ 132 w 140"/>
                  <a:gd name="T59" fmla="*/ 146 h 223"/>
                  <a:gd name="T60" fmla="*/ 137 w 140"/>
                  <a:gd name="T61" fmla="*/ 146 h 223"/>
                  <a:gd name="T62" fmla="*/ 140 w 140"/>
                  <a:gd name="T63" fmla="*/ 152 h 223"/>
                  <a:gd name="T64" fmla="*/ 129 w 140"/>
                  <a:gd name="T65" fmla="*/ 223 h 223"/>
                  <a:gd name="T66" fmla="*/ 112 w 140"/>
                  <a:gd name="T67" fmla="*/ 221 h 223"/>
                  <a:gd name="T68" fmla="*/ 83 w 140"/>
                  <a:gd name="T69" fmla="*/ 215 h 223"/>
                  <a:gd name="T70" fmla="*/ 55 w 140"/>
                  <a:gd name="T71" fmla="*/ 209 h 223"/>
                  <a:gd name="T72" fmla="*/ 30 w 140"/>
                  <a:gd name="T73" fmla="*/ 20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23">
                    <a:moveTo>
                      <a:pt x="30" y="205"/>
                    </a:moveTo>
                    <a:cubicBezTo>
                      <a:pt x="0" y="199"/>
                      <a:pt x="11" y="201"/>
                      <a:pt x="2" y="199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4" y="135"/>
                      <a:pt x="14" y="135"/>
                      <a:pt x="14" y="135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15"/>
                      <a:pt x="24" y="115"/>
                      <a:pt x="24" y="115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8" y="75"/>
                      <a:pt x="78" y="75"/>
                      <a:pt x="78" y="75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0" y="139"/>
                      <a:pt x="100" y="139"/>
                      <a:pt x="100" y="139"/>
                    </a:cubicBezTo>
                    <a:cubicBezTo>
                      <a:pt x="99" y="143"/>
                      <a:pt x="99" y="143"/>
                      <a:pt x="99" y="143"/>
                    </a:cubicBezTo>
                    <a:cubicBezTo>
                      <a:pt x="100" y="148"/>
                      <a:pt x="100" y="148"/>
                      <a:pt x="100" y="148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9" y="146"/>
                      <a:pt x="109" y="146"/>
                      <a:pt x="109" y="146"/>
                    </a:cubicBezTo>
                    <a:cubicBezTo>
                      <a:pt x="114" y="148"/>
                      <a:pt x="114" y="148"/>
                      <a:pt x="114" y="148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22" y="147"/>
                      <a:pt x="122" y="147"/>
                      <a:pt x="122" y="147"/>
                    </a:cubicBezTo>
                    <a:cubicBezTo>
                      <a:pt x="127" y="150"/>
                      <a:pt x="127" y="150"/>
                      <a:pt x="127" y="150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6" y="144"/>
                      <a:pt x="136" y="144"/>
                      <a:pt x="136" y="144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0" y="152"/>
                      <a:pt x="140" y="152"/>
                      <a:pt x="140" y="152"/>
                    </a:cubicBezTo>
                    <a:cubicBezTo>
                      <a:pt x="135" y="184"/>
                      <a:pt x="135" y="184"/>
                      <a:pt x="135" y="184"/>
                    </a:cubicBezTo>
                    <a:cubicBezTo>
                      <a:pt x="129" y="223"/>
                      <a:pt x="129" y="223"/>
                      <a:pt x="129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12" y="221"/>
                      <a:pt x="112" y="221"/>
                      <a:pt x="112" y="221"/>
                    </a:cubicBezTo>
                    <a:cubicBezTo>
                      <a:pt x="99" y="218"/>
                      <a:pt x="99" y="218"/>
                      <a:pt x="99" y="218"/>
                    </a:cubicBezTo>
                    <a:cubicBezTo>
                      <a:pt x="83" y="215"/>
                      <a:pt x="83" y="215"/>
                      <a:pt x="83" y="215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42" y="207"/>
                      <a:pt x="42" y="207"/>
                      <a:pt x="42" y="207"/>
                    </a:cubicBezTo>
                    <a:lnTo>
                      <a:pt x="30" y="2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5" name="Freeform 3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546 w 1787"/>
                  <a:gd name="T111" fmla="*/ 0 h 1755"/>
                  <a:gd name="T112" fmla="*/ 1258 w 1787"/>
                  <a:gd name="T113" fmla="*/ 1617 h 1755"/>
                  <a:gd name="T114" fmla="*/ 1291 w 1787"/>
                  <a:gd name="T115" fmla="*/ 1451 h 1755"/>
                  <a:gd name="T116" fmla="*/ 1346 w 1787"/>
                  <a:gd name="T117" fmla="*/ 1390 h 1755"/>
                  <a:gd name="T118" fmla="*/ 1263 w 1787"/>
                  <a:gd name="T119" fmla="*/ 1534 h 1755"/>
                  <a:gd name="T120" fmla="*/ 1285 w 1787"/>
                  <a:gd name="T121" fmla="*/ 1672 h 1755"/>
                  <a:gd name="T122" fmla="*/ 1285 w 1787"/>
                  <a:gd name="T123" fmla="*/ 1721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lnTo>
                      <a:pt x="546" y="0"/>
                    </a:lnTo>
                    <a:close/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6" name="Freeform 32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1285 w 1787"/>
                  <a:gd name="T111" fmla="*/ 1721 h 1755"/>
                  <a:gd name="T112" fmla="*/ 1252 w 1787"/>
                  <a:gd name="T113" fmla="*/ 1561 h 1755"/>
                  <a:gd name="T114" fmla="*/ 1318 w 1787"/>
                  <a:gd name="T115" fmla="*/ 1413 h 1755"/>
                  <a:gd name="T116" fmla="*/ 1307 w 1787"/>
                  <a:gd name="T117" fmla="*/ 1435 h 1755"/>
                  <a:gd name="T118" fmla="*/ 1258 w 1787"/>
                  <a:gd name="T119" fmla="*/ 1573 h 1755"/>
                  <a:gd name="T120" fmla="*/ 1291 w 1787"/>
                  <a:gd name="T121" fmla="*/ 1710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7" name="Freeform 3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663575" y="1655763"/>
                <a:ext cx="1628775" cy="2794000"/>
              </a:xfrm>
              <a:custGeom>
                <a:avLst/>
                <a:gdLst>
                  <a:gd name="T0" fmla="*/ 170 w 186"/>
                  <a:gd name="T1" fmla="*/ 316 h 319"/>
                  <a:gd name="T2" fmla="*/ 166 w 186"/>
                  <a:gd name="T3" fmla="*/ 311 h 319"/>
                  <a:gd name="T4" fmla="*/ 170 w 186"/>
                  <a:gd name="T5" fmla="*/ 298 h 319"/>
                  <a:gd name="T6" fmla="*/ 176 w 186"/>
                  <a:gd name="T7" fmla="*/ 284 h 319"/>
                  <a:gd name="T8" fmla="*/ 185 w 186"/>
                  <a:gd name="T9" fmla="*/ 278 h 319"/>
                  <a:gd name="T10" fmla="*/ 183 w 186"/>
                  <a:gd name="T11" fmla="*/ 272 h 319"/>
                  <a:gd name="T12" fmla="*/ 178 w 186"/>
                  <a:gd name="T13" fmla="*/ 255 h 319"/>
                  <a:gd name="T14" fmla="*/ 129 w 186"/>
                  <a:gd name="T15" fmla="*/ 181 h 319"/>
                  <a:gd name="T16" fmla="*/ 85 w 186"/>
                  <a:gd name="T17" fmla="*/ 101 h 319"/>
                  <a:gd name="T18" fmla="*/ 88 w 186"/>
                  <a:gd name="T19" fmla="*/ 20 h 319"/>
                  <a:gd name="T20" fmla="*/ 43 w 186"/>
                  <a:gd name="T21" fmla="*/ 8 h 319"/>
                  <a:gd name="T22" fmla="*/ 17 w 186"/>
                  <a:gd name="T23" fmla="*/ 7 h 319"/>
                  <a:gd name="T24" fmla="*/ 6 w 186"/>
                  <a:gd name="T25" fmla="*/ 36 h 319"/>
                  <a:gd name="T26" fmla="*/ 1 w 186"/>
                  <a:gd name="T27" fmla="*/ 44 h 319"/>
                  <a:gd name="T28" fmla="*/ 6 w 186"/>
                  <a:gd name="T29" fmla="*/ 59 h 319"/>
                  <a:gd name="T30" fmla="*/ 4 w 186"/>
                  <a:gd name="T31" fmla="*/ 77 h 319"/>
                  <a:gd name="T32" fmla="*/ 4 w 186"/>
                  <a:gd name="T33" fmla="*/ 95 h 319"/>
                  <a:gd name="T34" fmla="*/ 13 w 186"/>
                  <a:gd name="T35" fmla="*/ 113 h 319"/>
                  <a:gd name="T36" fmla="*/ 12 w 186"/>
                  <a:gd name="T37" fmla="*/ 120 h 319"/>
                  <a:gd name="T38" fmla="*/ 18 w 186"/>
                  <a:gd name="T39" fmla="*/ 135 h 319"/>
                  <a:gd name="T40" fmla="*/ 20 w 186"/>
                  <a:gd name="T41" fmla="*/ 154 h 319"/>
                  <a:gd name="T42" fmla="*/ 28 w 186"/>
                  <a:gd name="T43" fmla="*/ 161 h 319"/>
                  <a:gd name="T44" fmla="*/ 22 w 186"/>
                  <a:gd name="T45" fmla="*/ 168 h 319"/>
                  <a:gd name="T46" fmla="*/ 26 w 186"/>
                  <a:gd name="T47" fmla="*/ 183 h 319"/>
                  <a:gd name="T48" fmla="*/ 32 w 186"/>
                  <a:gd name="T49" fmla="*/ 201 h 319"/>
                  <a:gd name="T50" fmla="*/ 39 w 186"/>
                  <a:gd name="T51" fmla="*/ 216 h 319"/>
                  <a:gd name="T52" fmla="*/ 40 w 186"/>
                  <a:gd name="T53" fmla="*/ 223 h 319"/>
                  <a:gd name="T54" fmla="*/ 40 w 186"/>
                  <a:gd name="T55" fmla="*/ 239 h 319"/>
                  <a:gd name="T56" fmla="*/ 57 w 186"/>
                  <a:gd name="T57" fmla="*/ 244 h 319"/>
                  <a:gd name="T58" fmla="*/ 68 w 186"/>
                  <a:gd name="T59" fmla="*/ 255 h 319"/>
                  <a:gd name="T60" fmla="*/ 81 w 186"/>
                  <a:gd name="T61" fmla="*/ 262 h 319"/>
                  <a:gd name="T62" fmla="*/ 82 w 186"/>
                  <a:gd name="T63" fmla="*/ 270 h 319"/>
                  <a:gd name="T64" fmla="*/ 90 w 186"/>
                  <a:gd name="T65" fmla="*/ 272 h 319"/>
                  <a:gd name="T66" fmla="*/ 101 w 186"/>
                  <a:gd name="T67" fmla="*/ 287 h 319"/>
                  <a:gd name="T68" fmla="*/ 104 w 186"/>
                  <a:gd name="T69" fmla="*/ 310 h 319"/>
                  <a:gd name="T70" fmla="*/ 145 w 186"/>
                  <a:gd name="T71" fmla="*/ 318 h 319"/>
                  <a:gd name="T72" fmla="*/ 48 w 186"/>
                  <a:gd name="T73" fmla="*/ 255 h 319"/>
                  <a:gd name="T74" fmla="*/ 43 w 186"/>
                  <a:gd name="T75" fmla="*/ 255 h 319"/>
                  <a:gd name="T76" fmla="*/ 49 w 186"/>
                  <a:gd name="T77" fmla="*/ 253 h 319"/>
                  <a:gd name="T78" fmla="*/ 59 w 186"/>
                  <a:gd name="T79" fmla="*/ 256 h 319"/>
                  <a:gd name="T80" fmla="*/ 50 w 186"/>
                  <a:gd name="T81" fmla="*/ 255 h 319"/>
                  <a:gd name="T82" fmla="*/ 79 w 186"/>
                  <a:gd name="T83" fmla="*/ 282 h 319"/>
                  <a:gd name="T84" fmla="*/ 82 w 186"/>
                  <a:gd name="T85" fmla="*/ 282 h 319"/>
                  <a:gd name="T86" fmla="*/ 76 w 186"/>
                  <a:gd name="T87" fmla="*/ 278 h 319"/>
                  <a:gd name="T88" fmla="*/ 77 w 186"/>
                  <a:gd name="T89" fmla="*/ 295 h 319"/>
                  <a:gd name="T90" fmla="*/ 75 w 186"/>
                  <a:gd name="T91" fmla="*/ 29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319">
                    <a:moveTo>
                      <a:pt x="163" y="319"/>
                    </a:moveTo>
                    <a:cubicBezTo>
                      <a:pt x="168" y="318"/>
                      <a:pt x="168" y="318"/>
                      <a:pt x="168" y="318"/>
                    </a:cubicBezTo>
                    <a:cubicBezTo>
                      <a:pt x="170" y="316"/>
                      <a:pt x="170" y="316"/>
                      <a:pt x="170" y="316"/>
                    </a:cubicBezTo>
                    <a:cubicBezTo>
                      <a:pt x="171" y="313"/>
                      <a:pt x="171" y="313"/>
                      <a:pt x="171" y="313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6" y="311"/>
                      <a:pt x="166" y="311"/>
                      <a:pt x="166" y="311"/>
                    </a:cubicBezTo>
                    <a:cubicBezTo>
                      <a:pt x="167" y="308"/>
                      <a:pt x="167" y="308"/>
                      <a:pt x="167" y="308"/>
                    </a:cubicBezTo>
                    <a:cubicBezTo>
                      <a:pt x="167" y="300"/>
                      <a:pt x="167" y="300"/>
                      <a:pt x="167" y="300"/>
                    </a:cubicBezTo>
                    <a:cubicBezTo>
                      <a:pt x="170" y="298"/>
                      <a:pt x="170" y="298"/>
                      <a:pt x="170" y="298"/>
                    </a:cubicBezTo>
                    <a:cubicBezTo>
                      <a:pt x="173" y="295"/>
                      <a:pt x="173" y="295"/>
                      <a:pt x="173" y="295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6" y="284"/>
                      <a:pt x="176" y="284"/>
                      <a:pt x="176" y="284"/>
                    </a:cubicBezTo>
                    <a:cubicBezTo>
                      <a:pt x="179" y="281"/>
                      <a:pt x="179" y="281"/>
                      <a:pt x="179" y="281"/>
                    </a:cubicBezTo>
                    <a:cubicBezTo>
                      <a:pt x="183" y="279"/>
                      <a:pt x="183" y="279"/>
                      <a:pt x="183" y="279"/>
                    </a:cubicBezTo>
                    <a:cubicBezTo>
                      <a:pt x="185" y="278"/>
                      <a:pt x="185" y="278"/>
                      <a:pt x="185" y="278"/>
                    </a:cubicBezTo>
                    <a:cubicBezTo>
                      <a:pt x="186" y="276"/>
                      <a:pt x="186" y="276"/>
                      <a:pt x="186" y="276"/>
                    </a:cubicBezTo>
                    <a:cubicBezTo>
                      <a:pt x="184" y="274"/>
                      <a:pt x="184" y="274"/>
                      <a:pt x="184" y="274"/>
                    </a:cubicBezTo>
                    <a:cubicBezTo>
                      <a:pt x="183" y="272"/>
                      <a:pt x="183" y="272"/>
                      <a:pt x="183" y="272"/>
                    </a:cubicBezTo>
                    <a:cubicBezTo>
                      <a:pt x="182" y="265"/>
                      <a:pt x="182" y="265"/>
                      <a:pt x="182" y="265"/>
                    </a:cubicBezTo>
                    <a:cubicBezTo>
                      <a:pt x="178" y="258"/>
                      <a:pt x="178" y="258"/>
                      <a:pt x="178" y="258"/>
                    </a:cubicBezTo>
                    <a:cubicBezTo>
                      <a:pt x="178" y="255"/>
                      <a:pt x="178" y="255"/>
                      <a:pt x="178" y="255"/>
                    </a:cubicBezTo>
                    <a:cubicBezTo>
                      <a:pt x="175" y="250"/>
                      <a:pt x="175" y="250"/>
                      <a:pt x="175" y="250"/>
                    </a:cubicBezTo>
                    <a:cubicBezTo>
                      <a:pt x="155" y="219"/>
                      <a:pt x="155" y="219"/>
                      <a:pt x="155" y="21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20" y="129"/>
                      <a:pt x="20" y="129"/>
                      <a:pt x="20" y="129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7" y="149"/>
                      <a:pt x="17" y="149"/>
                      <a:pt x="17" y="149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3" y="157"/>
                      <a:pt x="23" y="157"/>
                      <a:pt x="23" y="157"/>
                    </a:cubicBezTo>
                    <a:cubicBezTo>
                      <a:pt x="26" y="158"/>
                      <a:pt x="26" y="158"/>
                      <a:pt x="26" y="158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6" y="166"/>
                      <a:pt x="26" y="166"/>
                      <a:pt x="26" y="166"/>
                    </a:cubicBezTo>
                    <a:cubicBezTo>
                      <a:pt x="23" y="168"/>
                      <a:pt x="23" y="168"/>
                      <a:pt x="23" y="168"/>
                    </a:cubicBezTo>
                    <a:cubicBezTo>
                      <a:pt x="22" y="168"/>
                      <a:pt x="22" y="168"/>
                      <a:pt x="22" y="168"/>
                    </a:cubicBezTo>
                    <a:cubicBezTo>
                      <a:pt x="21" y="174"/>
                      <a:pt x="21" y="174"/>
                      <a:pt x="21" y="174"/>
                    </a:cubicBezTo>
                    <a:cubicBezTo>
                      <a:pt x="21" y="177"/>
                      <a:pt x="21" y="177"/>
                      <a:pt x="21" y="177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2" y="201"/>
                      <a:pt x="32" y="201"/>
                      <a:pt x="32" y="201"/>
                    </a:cubicBezTo>
                    <a:cubicBezTo>
                      <a:pt x="36" y="208"/>
                      <a:pt x="36" y="208"/>
                      <a:pt x="36" y="208"/>
                    </a:cubicBezTo>
                    <a:cubicBezTo>
                      <a:pt x="38" y="212"/>
                      <a:pt x="38" y="212"/>
                      <a:pt x="38" y="212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20"/>
                      <a:pt x="41" y="220"/>
                      <a:pt x="41" y="220"/>
                    </a:cubicBezTo>
                    <a:cubicBezTo>
                      <a:pt x="40" y="223"/>
                      <a:pt x="40" y="223"/>
                      <a:pt x="40" y="223"/>
                    </a:cubicBezTo>
                    <a:cubicBezTo>
                      <a:pt x="37" y="232"/>
                      <a:pt x="37" y="232"/>
                      <a:pt x="37" y="232"/>
                    </a:cubicBezTo>
                    <a:cubicBezTo>
                      <a:pt x="37" y="235"/>
                      <a:pt x="37" y="235"/>
                      <a:pt x="37" y="235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39"/>
                      <a:pt x="46" y="239"/>
                      <a:pt x="46" y="239"/>
                    </a:cubicBezTo>
                    <a:cubicBezTo>
                      <a:pt x="52" y="242"/>
                      <a:pt x="52" y="242"/>
                      <a:pt x="52" y="242"/>
                    </a:cubicBezTo>
                    <a:cubicBezTo>
                      <a:pt x="57" y="244"/>
                      <a:pt x="57" y="244"/>
                      <a:pt x="57" y="244"/>
                    </a:cubicBezTo>
                    <a:cubicBezTo>
                      <a:pt x="61" y="244"/>
                      <a:pt x="61" y="244"/>
                      <a:pt x="61" y="244"/>
                    </a:cubicBezTo>
                    <a:cubicBezTo>
                      <a:pt x="65" y="249"/>
                      <a:pt x="65" y="249"/>
                      <a:pt x="65" y="249"/>
                    </a:cubicBezTo>
                    <a:cubicBezTo>
                      <a:pt x="68" y="255"/>
                      <a:pt x="68" y="255"/>
                      <a:pt x="68" y="255"/>
                    </a:cubicBezTo>
                    <a:cubicBezTo>
                      <a:pt x="70" y="258"/>
                      <a:pt x="70" y="258"/>
                      <a:pt x="70" y="258"/>
                    </a:cubicBezTo>
                    <a:cubicBezTo>
                      <a:pt x="75" y="261"/>
                      <a:pt x="75" y="261"/>
                      <a:pt x="75" y="261"/>
                    </a:cubicBezTo>
                    <a:cubicBezTo>
                      <a:pt x="81" y="262"/>
                      <a:pt x="81" y="262"/>
                      <a:pt x="81" y="262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4" y="269"/>
                      <a:pt x="84" y="269"/>
                      <a:pt x="84" y="269"/>
                    </a:cubicBezTo>
                    <a:cubicBezTo>
                      <a:pt x="82" y="270"/>
                      <a:pt x="82" y="270"/>
                      <a:pt x="82" y="270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7" y="272"/>
                      <a:pt x="87" y="272"/>
                      <a:pt x="87" y="272"/>
                    </a:cubicBezTo>
                    <a:cubicBezTo>
                      <a:pt x="90" y="272"/>
                      <a:pt x="90" y="272"/>
                      <a:pt x="90" y="27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100" y="284"/>
                      <a:pt x="100" y="284"/>
                      <a:pt x="100" y="284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4" y="293"/>
                      <a:pt x="104" y="293"/>
                      <a:pt x="104" y="293"/>
                    </a:cubicBezTo>
                    <a:cubicBezTo>
                      <a:pt x="104" y="297"/>
                      <a:pt x="104" y="297"/>
                      <a:pt x="104" y="297"/>
                    </a:cubicBezTo>
                    <a:cubicBezTo>
                      <a:pt x="104" y="310"/>
                      <a:pt x="104" y="310"/>
                      <a:pt x="104" y="310"/>
                    </a:cubicBezTo>
                    <a:cubicBezTo>
                      <a:pt x="105" y="312"/>
                      <a:pt x="105" y="312"/>
                      <a:pt x="105" y="312"/>
                    </a:cubicBezTo>
                    <a:cubicBezTo>
                      <a:pt x="118" y="314"/>
                      <a:pt x="118" y="314"/>
                      <a:pt x="118" y="314"/>
                    </a:cubicBezTo>
                    <a:cubicBezTo>
                      <a:pt x="145" y="318"/>
                      <a:pt x="145" y="318"/>
                      <a:pt x="145" y="318"/>
                    </a:cubicBezTo>
                    <a:lnTo>
                      <a:pt x="163" y="319"/>
                    </a:lnTo>
                    <a:close/>
                    <a:moveTo>
                      <a:pt x="46" y="253"/>
                    </a:moveTo>
                    <a:cubicBezTo>
                      <a:pt x="48" y="255"/>
                      <a:pt x="48" y="255"/>
                      <a:pt x="48" y="255"/>
                    </a:cubicBezTo>
                    <a:cubicBezTo>
                      <a:pt x="48" y="256"/>
                      <a:pt x="48" y="256"/>
                      <a:pt x="48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43" y="255"/>
                      <a:pt x="43" y="255"/>
                      <a:pt x="43" y="255"/>
                    </a:cubicBezTo>
                    <a:cubicBezTo>
                      <a:pt x="42" y="253"/>
                      <a:pt x="42" y="253"/>
                      <a:pt x="42" y="253"/>
                    </a:cubicBezTo>
                    <a:lnTo>
                      <a:pt x="46" y="253"/>
                    </a:lnTo>
                    <a:close/>
                    <a:moveTo>
                      <a:pt x="49" y="253"/>
                    </a:moveTo>
                    <a:cubicBezTo>
                      <a:pt x="50" y="252"/>
                      <a:pt x="50" y="252"/>
                      <a:pt x="50" y="252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58" y="257"/>
                      <a:pt x="58" y="257"/>
                      <a:pt x="58" y="257"/>
                    </a:cubicBezTo>
                    <a:cubicBezTo>
                      <a:pt x="52" y="257"/>
                      <a:pt x="52" y="257"/>
                      <a:pt x="52" y="257"/>
                    </a:cubicBezTo>
                    <a:cubicBezTo>
                      <a:pt x="50" y="255"/>
                      <a:pt x="50" y="255"/>
                      <a:pt x="50" y="255"/>
                    </a:cubicBezTo>
                    <a:lnTo>
                      <a:pt x="49" y="253"/>
                    </a:lnTo>
                    <a:close/>
                    <a:moveTo>
                      <a:pt x="76" y="279"/>
                    </a:moveTo>
                    <a:cubicBezTo>
                      <a:pt x="79" y="282"/>
                      <a:pt x="79" y="282"/>
                      <a:pt x="79" y="282"/>
                    </a:cubicBezTo>
                    <a:cubicBezTo>
                      <a:pt x="80" y="284"/>
                      <a:pt x="80" y="284"/>
                      <a:pt x="80" y="284"/>
                    </a:cubicBezTo>
                    <a:cubicBezTo>
                      <a:pt x="82" y="284"/>
                      <a:pt x="82" y="284"/>
                      <a:pt x="82" y="284"/>
                    </a:cubicBezTo>
                    <a:cubicBezTo>
                      <a:pt x="82" y="282"/>
                      <a:pt x="82" y="282"/>
                      <a:pt x="82" y="282"/>
                    </a:cubicBezTo>
                    <a:cubicBezTo>
                      <a:pt x="81" y="280"/>
                      <a:pt x="81" y="280"/>
                      <a:pt x="81" y="280"/>
                    </a:cubicBezTo>
                    <a:cubicBezTo>
                      <a:pt x="78" y="277"/>
                      <a:pt x="78" y="277"/>
                      <a:pt x="78" y="277"/>
                    </a:cubicBezTo>
                    <a:cubicBezTo>
                      <a:pt x="76" y="278"/>
                      <a:pt x="76" y="278"/>
                      <a:pt x="76" y="278"/>
                    </a:cubicBezTo>
                    <a:lnTo>
                      <a:pt x="76" y="279"/>
                    </a:lnTo>
                    <a:close/>
                    <a:moveTo>
                      <a:pt x="74" y="291"/>
                    </a:moveTo>
                    <a:cubicBezTo>
                      <a:pt x="77" y="295"/>
                      <a:pt x="77" y="295"/>
                      <a:pt x="77" y="295"/>
                    </a:cubicBezTo>
                    <a:cubicBezTo>
                      <a:pt x="78" y="297"/>
                      <a:pt x="78" y="297"/>
                      <a:pt x="78" y="297"/>
                    </a:cubicBezTo>
                    <a:cubicBezTo>
                      <a:pt x="76" y="298"/>
                      <a:pt x="76" y="298"/>
                      <a:pt x="76" y="298"/>
                    </a:cubicBezTo>
                    <a:cubicBezTo>
                      <a:pt x="75" y="296"/>
                      <a:pt x="75" y="296"/>
                      <a:pt x="75" y="296"/>
                    </a:cubicBezTo>
                    <a:cubicBezTo>
                      <a:pt x="75" y="296"/>
                      <a:pt x="74" y="294"/>
                      <a:pt x="74" y="294"/>
                    </a:cubicBezTo>
                    <a:cubicBezTo>
                      <a:pt x="74" y="293"/>
                      <a:pt x="74" y="291"/>
                      <a:pt x="74" y="29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8" name="Freeform 34">
                <a:extLst/>
              </p:cNvPr>
              <p:cNvSpPr>
                <a:spLocks/>
              </p:cNvSpPr>
              <p:nvPr/>
            </p:nvSpPr>
            <p:spPr bwMode="auto">
              <a:xfrm>
                <a:off x="2073275" y="3389313"/>
                <a:ext cx="1374775" cy="1611313"/>
              </a:xfrm>
              <a:custGeom>
                <a:avLst/>
                <a:gdLst>
                  <a:gd name="T0" fmla="*/ 22 w 866"/>
                  <a:gd name="T1" fmla="*/ 673 h 1015"/>
                  <a:gd name="T2" fmla="*/ 0 w 866"/>
                  <a:gd name="T3" fmla="*/ 690 h 1015"/>
                  <a:gd name="T4" fmla="*/ 0 w 866"/>
                  <a:gd name="T5" fmla="*/ 701 h 1015"/>
                  <a:gd name="T6" fmla="*/ 0 w 866"/>
                  <a:gd name="T7" fmla="*/ 706 h 1015"/>
                  <a:gd name="T8" fmla="*/ 143 w 866"/>
                  <a:gd name="T9" fmla="*/ 784 h 1015"/>
                  <a:gd name="T10" fmla="*/ 232 w 866"/>
                  <a:gd name="T11" fmla="*/ 839 h 1015"/>
                  <a:gd name="T12" fmla="*/ 336 w 866"/>
                  <a:gd name="T13" fmla="*/ 905 h 1015"/>
                  <a:gd name="T14" fmla="*/ 463 w 866"/>
                  <a:gd name="T15" fmla="*/ 977 h 1015"/>
                  <a:gd name="T16" fmla="*/ 551 w 866"/>
                  <a:gd name="T17" fmla="*/ 993 h 1015"/>
                  <a:gd name="T18" fmla="*/ 739 w 866"/>
                  <a:gd name="T19" fmla="*/ 1015 h 1015"/>
                  <a:gd name="T20" fmla="*/ 756 w 866"/>
                  <a:gd name="T21" fmla="*/ 922 h 1015"/>
                  <a:gd name="T22" fmla="*/ 783 w 866"/>
                  <a:gd name="T23" fmla="*/ 723 h 1015"/>
                  <a:gd name="T24" fmla="*/ 833 w 866"/>
                  <a:gd name="T25" fmla="*/ 337 h 1015"/>
                  <a:gd name="T26" fmla="*/ 866 w 866"/>
                  <a:gd name="T27" fmla="*/ 105 h 1015"/>
                  <a:gd name="T28" fmla="*/ 684 w 866"/>
                  <a:gd name="T29" fmla="*/ 77 h 1015"/>
                  <a:gd name="T30" fmla="*/ 485 w 866"/>
                  <a:gd name="T31" fmla="*/ 44 h 1015"/>
                  <a:gd name="T32" fmla="*/ 237 w 866"/>
                  <a:gd name="T33" fmla="*/ 0 h 1015"/>
                  <a:gd name="T34" fmla="*/ 215 w 866"/>
                  <a:gd name="T35" fmla="*/ 133 h 1015"/>
                  <a:gd name="T36" fmla="*/ 215 w 866"/>
                  <a:gd name="T37" fmla="*/ 138 h 1015"/>
                  <a:gd name="T38" fmla="*/ 204 w 866"/>
                  <a:gd name="T39" fmla="*/ 155 h 1015"/>
                  <a:gd name="T40" fmla="*/ 182 w 866"/>
                  <a:gd name="T41" fmla="*/ 155 h 1015"/>
                  <a:gd name="T42" fmla="*/ 176 w 866"/>
                  <a:gd name="T43" fmla="*/ 133 h 1015"/>
                  <a:gd name="T44" fmla="*/ 154 w 866"/>
                  <a:gd name="T45" fmla="*/ 133 h 1015"/>
                  <a:gd name="T46" fmla="*/ 149 w 866"/>
                  <a:gd name="T47" fmla="*/ 122 h 1015"/>
                  <a:gd name="T48" fmla="*/ 138 w 866"/>
                  <a:gd name="T49" fmla="*/ 122 h 1015"/>
                  <a:gd name="T50" fmla="*/ 132 w 866"/>
                  <a:gd name="T51" fmla="*/ 127 h 1015"/>
                  <a:gd name="T52" fmla="*/ 121 w 866"/>
                  <a:gd name="T53" fmla="*/ 133 h 1015"/>
                  <a:gd name="T54" fmla="*/ 116 w 866"/>
                  <a:gd name="T55" fmla="*/ 188 h 1015"/>
                  <a:gd name="T56" fmla="*/ 116 w 866"/>
                  <a:gd name="T57" fmla="*/ 199 h 1015"/>
                  <a:gd name="T58" fmla="*/ 110 w 866"/>
                  <a:gd name="T59" fmla="*/ 293 h 1015"/>
                  <a:gd name="T60" fmla="*/ 99 w 866"/>
                  <a:gd name="T61" fmla="*/ 309 h 1015"/>
                  <a:gd name="T62" fmla="*/ 99 w 866"/>
                  <a:gd name="T63" fmla="*/ 331 h 1015"/>
                  <a:gd name="T64" fmla="*/ 116 w 866"/>
                  <a:gd name="T65" fmla="*/ 370 h 1015"/>
                  <a:gd name="T66" fmla="*/ 127 w 866"/>
                  <a:gd name="T67" fmla="*/ 409 h 1015"/>
                  <a:gd name="T68" fmla="*/ 132 w 866"/>
                  <a:gd name="T69" fmla="*/ 420 h 1015"/>
                  <a:gd name="T70" fmla="*/ 138 w 866"/>
                  <a:gd name="T71" fmla="*/ 425 h 1015"/>
                  <a:gd name="T72" fmla="*/ 138 w 866"/>
                  <a:gd name="T73" fmla="*/ 442 h 1015"/>
                  <a:gd name="T74" fmla="*/ 127 w 866"/>
                  <a:gd name="T75" fmla="*/ 447 h 1015"/>
                  <a:gd name="T76" fmla="*/ 105 w 866"/>
                  <a:gd name="T77" fmla="*/ 464 h 1015"/>
                  <a:gd name="T78" fmla="*/ 88 w 866"/>
                  <a:gd name="T79" fmla="*/ 475 h 1015"/>
                  <a:gd name="T80" fmla="*/ 77 w 866"/>
                  <a:gd name="T81" fmla="*/ 502 h 1015"/>
                  <a:gd name="T82" fmla="*/ 72 w 866"/>
                  <a:gd name="T83" fmla="*/ 541 h 1015"/>
                  <a:gd name="T84" fmla="*/ 50 w 866"/>
                  <a:gd name="T85" fmla="*/ 557 h 1015"/>
                  <a:gd name="T86" fmla="*/ 39 w 866"/>
                  <a:gd name="T87" fmla="*/ 563 h 1015"/>
                  <a:gd name="T88" fmla="*/ 39 w 866"/>
                  <a:gd name="T89" fmla="*/ 607 h 1015"/>
                  <a:gd name="T90" fmla="*/ 33 w 866"/>
                  <a:gd name="T91" fmla="*/ 618 h 1015"/>
                  <a:gd name="T92" fmla="*/ 39 w 866"/>
                  <a:gd name="T93" fmla="*/ 624 h 1015"/>
                  <a:gd name="T94" fmla="*/ 61 w 866"/>
                  <a:gd name="T95" fmla="*/ 629 h 1015"/>
                  <a:gd name="T96" fmla="*/ 61 w 866"/>
                  <a:gd name="T97" fmla="*/ 651 h 1015"/>
                  <a:gd name="T98" fmla="*/ 50 w 866"/>
                  <a:gd name="T99" fmla="*/ 668 h 1015"/>
                  <a:gd name="T100" fmla="*/ 22 w 866"/>
                  <a:gd name="T101" fmla="*/ 673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6" h="1015">
                    <a:moveTo>
                      <a:pt x="22" y="673"/>
                    </a:moveTo>
                    <a:lnTo>
                      <a:pt x="0" y="690"/>
                    </a:lnTo>
                    <a:lnTo>
                      <a:pt x="0" y="701"/>
                    </a:lnTo>
                    <a:lnTo>
                      <a:pt x="0" y="706"/>
                    </a:lnTo>
                    <a:lnTo>
                      <a:pt x="143" y="784"/>
                    </a:lnTo>
                    <a:lnTo>
                      <a:pt x="232" y="839"/>
                    </a:lnTo>
                    <a:lnTo>
                      <a:pt x="336" y="905"/>
                    </a:lnTo>
                    <a:lnTo>
                      <a:pt x="463" y="977"/>
                    </a:lnTo>
                    <a:lnTo>
                      <a:pt x="551" y="993"/>
                    </a:lnTo>
                    <a:lnTo>
                      <a:pt x="739" y="1015"/>
                    </a:lnTo>
                    <a:lnTo>
                      <a:pt x="756" y="922"/>
                    </a:lnTo>
                    <a:lnTo>
                      <a:pt x="783" y="723"/>
                    </a:lnTo>
                    <a:lnTo>
                      <a:pt x="833" y="337"/>
                    </a:lnTo>
                    <a:lnTo>
                      <a:pt x="866" y="105"/>
                    </a:lnTo>
                    <a:lnTo>
                      <a:pt x="684" y="77"/>
                    </a:lnTo>
                    <a:lnTo>
                      <a:pt x="485" y="44"/>
                    </a:lnTo>
                    <a:lnTo>
                      <a:pt x="237" y="0"/>
                    </a:lnTo>
                    <a:lnTo>
                      <a:pt x="215" y="133"/>
                    </a:lnTo>
                    <a:lnTo>
                      <a:pt x="215" y="138"/>
                    </a:lnTo>
                    <a:lnTo>
                      <a:pt x="204" y="155"/>
                    </a:lnTo>
                    <a:lnTo>
                      <a:pt x="182" y="155"/>
                    </a:lnTo>
                    <a:lnTo>
                      <a:pt x="176" y="133"/>
                    </a:lnTo>
                    <a:lnTo>
                      <a:pt x="154" y="133"/>
                    </a:lnTo>
                    <a:lnTo>
                      <a:pt x="149" y="122"/>
                    </a:lnTo>
                    <a:lnTo>
                      <a:pt x="138" y="122"/>
                    </a:lnTo>
                    <a:lnTo>
                      <a:pt x="132" y="127"/>
                    </a:lnTo>
                    <a:lnTo>
                      <a:pt x="121" y="133"/>
                    </a:lnTo>
                    <a:lnTo>
                      <a:pt x="116" y="188"/>
                    </a:lnTo>
                    <a:lnTo>
                      <a:pt x="116" y="199"/>
                    </a:lnTo>
                    <a:lnTo>
                      <a:pt x="110" y="293"/>
                    </a:lnTo>
                    <a:lnTo>
                      <a:pt x="99" y="309"/>
                    </a:lnTo>
                    <a:lnTo>
                      <a:pt x="99" y="331"/>
                    </a:lnTo>
                    <a:lnTo>
                      <a:pt x="116" y="370"/>
                    </a:lnTo>
                    <a:lnTo>
                      <a:pt x="127" y="409"/>
                    </a:lnTo>
                    <a:lnTo>
                      <a:pt x="132" y="420"/>
                    </a:lnTo>
                    <a:lnTo>
                      <a:pt x="138" y="425"/>
                    </a:lnTo>
                    <a:lnTo>
                      <a:pt x="138" y="442"/>
                    </a:lnTo>
                    <a:lnTo>
                      <a:pt x="127" y="447"/>
                    </a:lnTo>
                    <a:lnTo>
                      <a:pt x="105" y="464"/>
                    </a:lnTo>
                    <a:lnTo>
                      <a:pt x="88" y="475"/>
                    </a:lnTo>
                    <a:lnTo>
                      <a:pt x="77" y="502"/>
                    </a:lnTo>
                    <a:lnTo>
                      <a:pt x="72" y="541"/>
                    </a:lnTo>
                    <a:lnTo>
                      <a:pt x="50" y="557"/>
                    </a:lnTo>
                    <a:lnTo>
                      <a:pt x="39" y="563"/>
                    </a:lnTo>
                    <a:lnTo>
                      <a:pt x="39" y="607"/>
                    </a:lnTo>
                    <a:lnTo>
                      <a:pt x="33" y="618"/>
                    </a:lnTo>
                    <a:lnTo>
                      <a:pt x="39" y="624"/>
                    </a:lnTo>
                    <a:lnTo>
                      <a:pt x="61" y="629"/>
                    </a:lnTo>
                    <a:lnTo>
                      <a:pt x="61" y="651"/>
                    </a:lnTo>
                    <a:lnTo>
                      <a:pt x="50" y="668"/>
                    </a:lnTo>
                    <a:lnTo>
                      <a:pt x="22" y="6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9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0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1" name="Freeform 37">
                <a:extLst/>
              </p:cNvPr>
              <p:cNvSpPr>
                <a:spLocks/>
              </p:cNvSpPr>
              <p:nvPr/>
            </p:nvSpPr>
            <p:spPr bwMode="auto">
              <a:xfrm>
                <a:off x="2459038" y="2128838"/>
                <a:ext cx="1120775" cy="1419225"/>
              </a:xfrm>
              <a:custGeom>
                <a:avLst/>
                <a:gdLst>
                  <a:gd name="T0" fmla="*/ 623 w 706"/>
                  <a:gd name="T1" fmla="*/ 894 h 894"/>
                  <a:gd name="T2" fmla="*/ 441 w 706"/>
                  <a:gd name="T3" fmla="*/ 866 h 894"/>
                  <a:gd name="T4" fmla="*/ 248 w 706"/>
                  <a:gd name="T5" fmla="*/ 833 h 894"/>
                  <a:gd name="T6" fmla="*/ 0 w 706"/>
                  <a:gd name="T7" fmla="*/ 789 h 894"/>
                  <a:gd name="T8" fmla="*/ 11 w 706"/>
                  <a:gd name="T9" fmla="*/ 717 h 894"/>
                  <a:gd name="T10" fmla="*/ 33 w 706"/>
                  <a:gd name="T11" fmla="*/ 607 h 894"/>
                  <a:gd name="T12" fmla="*/ 60 w 706"/>
                  <a:gd name="T13" fmla="*/ 485 h 894"/>
                  <a:gd name="T14" fmla="*/ 77 w 706"/>
                  <a:gd name="T15" fmla="*/ 386 h 894"/>
                  <a:gd name="T16" fmla="*/ 88 w 706"/>
                  <a:gd name="T17" fmla="*/ 320 h 894"/>
                  <a:gd name="T18" fmla="*/ 115 w 706"/>
                  <a:gd name="T19" fmla="*/ 171 h 894"/>
                  <a:gd name="T20" fmla="*/ 143 w 706"/>
                  <a:gd name="T21" fmla="*/ 38 h 894"/>
                  <a:gd name="T22" fmla="*/ 149 w 706"/>
                  <a:gd name="T23" fmla="*/ 0 h 894"/>
                  <a:gd name="T24" fmla="*/ 242 w 706"/>
                  <a:gd name="T25" fmla="*/ 16 h 894"/>
                  <a:gd name="T26" fmla="*/ 331 w 706"/>
                  <a:gd name="T27" fmla="*/ 33 h 894"/>
                  <a:gd name="T28" fmla="*/ 408 w 706"/>
                  <a:gd name="T29" fmla="*/ 44 h 894"/>
                  <a:gd name="T30" fmla="*/ 468 w 706"/>
                  <a:gd name="T31" fmla="*/ 55 h 894"/>
                  <a:gd name="T32" fmla="*/ 496 w 706"/>
                  <a:gd name="T33" fmla="*/ 60 h 894"/>
                  <a:gd name="T34" fmla="*/ 485 w 706"/>
                  <a:gd name="T35" fmla="*/ 138 h 894"/>
                  <a:gd name="T36" fmla="*/ 468 w 706"/>
                  <a:gd name="T37" fmla="*/ 232 h 894"/>
                  <a:gd name="T38" fmla="*/ 529 w 706"/>
                  <a:gd name="T39" fmla="*/ 243 h 894"/>
                  <a:gd name="T40" fmla="*/ 645 w 706"/>
                  <a:gd name="T41" fmla="*/ 254 h 894"/>
                  <a:gd name="T42" fmla="*/ 706 w 706"/>
                  <a:gd name="T43" fmla="*/ 259 h 894"/>
                  <a:gd name="T44" fmla="*/ 689 w 706"/>
                  <a:gd name="T45" fmla="*/ 419 h 894"/>
                  <a:gd name="T46" fmla="*/ 667 w 706"/>
                  <a:gd name="T47" fmla="*/ 585 h 894"/>
                  <a:gd name="T48" fmla="*/ 639 w 706"/>
                  <a:gd name="T49" fmla="*/ 794 h 894"/>
                  <a:gd name="T50" fmla="*/ 628 w 706"/>
                  <a:gd name="T51" fmla="*/ 871 h 894"/>
                  <a:gd name="T52" fmla="*/ 623 w 706"/>
                  <a:gd name="T53" fmla="*/ 894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6" h="894">
                    <a:moveTo>
                      <a:pt x="623" y="894"/>
                    </a:moveTo>
                    <a:lnTo>
                      <a:pt x="441" y="866"/>
                    </a:lnTo>
                    <a:lnTo>
                      <a:pt x="248" y="833"/>
                    </a:lnTo>
                    <a:lnTo>
                      <a:pt x="0" y="789"/>
                    </a:lnTo>
                    <a:lnTo>
                      <a:pt x="11" y="717"/>
                    </a:lnTo>
                    <a:lnTo>
                      <a:pt x="33" y="607"/>
                    </a:lnTo>
                    <a:lnTo>
                      <a:pt x="60" y="485"/>
                    </a:lnTo>
                    <a:lnTo>
                      <a:pt x="77" y="386"/>
                    </a:lnTo>
                    <a:lnTo>
                      <a:pt x="88" y="320"/>
                    </a:lnTo>
                    <a:lnTo>
                      <a:pt x="115" y="171"/>
                    </a:lnTo>
                    <a:lnTo>
                      <a:pt x="143" y="38"/>
                    </a:lnTo>
                    <a:lnTo>
                      <a:pt x="149" y="0"/>
                    </a:lnTo>
                    <a:lnTo>
                      <a:pt x="242" y="16"/>
                    </a:lnTo>
                    <a:lnTo>
                      <a:pt x="331" y="33"/>
                    </a:lnTo>
                    <a:lnTo>
                      <a:pt x="408" y="44"/>
                    </a:lnTo>
                    <a:lnTo>
                      <a:pt x="468" y="55"/>
                    </a:lnTo>
                    <a:lnTo>
                      <a:pt x="496" y="60"/>
                    </a:lnTo>
                    <a:lnTo>
                      <a:pt x="485" y="138"/>
                    </a:lnTo>
                    <a:lnTo>
                      <a:pt x="468" y="232"/>
                    </a:lnTo>
                    <a:lnTo>
                      <a:pt x="529" y="243"/>
                    </a:lnTo>
                    <a:lnTo>
                      <a:pt x="645" y="254"/>
                    </a:lnTo>
                    <a:lnTo>
                      <a:pt x="706" y="259"/>
                    </a:lnTo>
                    <a:lnTo>
                      <a:pt x="689" y="419"/>
                    </a:lnTo>
                    <a:lnTo>
                      <a:pt x="667" y="585"/>
                    </a:lnTo>
                    <a:lnTo>
                      <a:pt x="639" y="794"/>
                    </a:lnTo>
                    <a:lnTo>
                      <a:pt x="628" y="871"/>
                    </a:lnTo>
                    <a:lnTo>
                      <a:pt x="623" y="8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2" name="Freeform 38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  <a:gd name="T30" fmla="*/ 915 w 926"/>
                  <a:gd name="T31" fmla="*/ 24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  <a:lnTo>
                      <a:pt x="915" y="24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3" name="Freeform 39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4" name="Freeform 40">
                <a:extLst/>
              </p:cNvPr>
              <p:cNvSpPr>
                <a:spLocks/>
              </p:cNvSpPr>
              <p:nvPr/>
            </p:nvSpPr>
            <p:spPr bwMode="auto">
              <a:xfrm>
                <a:off x="3263900" y="3565525"/>
                <a:ext cx="1409700" cy="1470025"/>
              </a:xfrm>
              <a:custGeom>
                <a:avLst/>
                <a:gdLst>
                  <a:gd name="T0" fmla="*/ 336 w 888"/>
                  <a:gd name="T1" fmla="*/ 882 h 926"/>
                  <a:gd name="T2" fmla="*/ 331 w 888"/>
                  <a:gd name="T3" fmla="*/ 838 h 926"/>
                  <a:gd name="T4" fmla="*/ 397 w 888"/>
                  <a:gd name="T5" fmla="*/ 844 h 926"/>
                  <a:gd name="T6" fmla="*/ 612 w 888"/>
                  <a:gd name="T7" fmla="*/ 866 h 926"/>
                  <a:gd name="T8" fmla="*/ 822 w 888"/>
                  <a:gd name="T9" fmla="*/ 877 h 926"/>
                  <a:gd name="T10" fmla="*/ 833 w 888"/>
                  <a:gd name="T11" fmla="*/ 711 h 926"/>
                  <a:gd name="T12" fmla="*/ 860 w 888"/>
                  <a:gd name="T13" fmla="*/ 298 h 926"/>
                  <a:gd name="T14" fmla="*/ 871 w 888"/>
                  <a:gd name="T15" fmla="*/ 154 h 926"/>
                  <a:gd name="T16" fmla="*/ 888 w 888"/>
                  <a:gd name="T17" fmla="*/ 160 h 926"/>
                  <a:gd name="T18" fmla="*/ 888 w 888"/>
                  <a:gd name="T19" fmla="*/ 77 h 926"/>
                  <a:gd name="T20" fmla="*/ 651 w 888"/>
                  <a:gd name="T21" fmla="*/ 60 h 926"/>
                  <a:gd name="T22" fmla="*/ 375 w 888"/>
                  <a:gd name="T23" fmla="*/ 27 h 926"/>
                  <a:gd name="T24" fmla="*/ 121 w 888"/>
                  <a:gd name="T25" fmla="*/ 0 h 926"/>
                  <a:gd name="T26" fmla="*/ 94 w 888"/>
                  <a:gd name="T27" fmla="*/ 226 h 926"/>
                  <a:gd name="T28" fmla="*/ 44 w 888"/>
                  <a:gd name="T29" fmla="*/ 618 h 926"/>
                  <a:gd name="T30" fmla="*/ 17 w 888"/>
                  <a:gd name="T31" fmla="*/ 811 h 926"/>
                  <a:gd name="T32" fmla="*/ 0 w 888"/>
                  <a:gd name="T33" fmla="*/ 910 h 926"/>
                  <a:gd name="T34" fmla="*/ 110 w 888"/>
                  <a:gd name="T35" fmla="*/ 926 h 926"/>
                  <a:gd name="T36" fmla="*/ 121 w 888"/>
                  <a:gd name="T37" fmla="*/ 849 h 926"/>
                  <a:gd name="T38" fmla="*/ 243 w 888"/>
                  <a:gd name="T39" fmla="*/ 871 h 926"/>
                  <a:gd name="T40" fmla="*/ 336 w 888"/>
                  <a:gd name="T41" fmla="*/ 882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8" h="926">
                    <a:moveTo>
                      <a:pt x="336" y="882"/>
                    </a:moveTo>
                    <a:lnTo>
                      <a:pt x="331" y="838"/>
                    </a:lnTo>
                    <a:lnTo>
                      <a:pt x="397" y="844"/>
                    </a:lnTo>
                    <a:lnTo>
                      <a:pt x="612" y="866"/>
                    </a:lnTo>
                    <a:lnTo>
                      <a:pt x="822" y="877"/>
                    </a:lnTo>
                    <a:lnTo>
                      <a:pt x="833" y="711"/>
                    </a:lnTo>
                    <a:lnTo>
                      <a:pt x="860" y="298"/>
                    </a:lnTo>
                    <a:lnTo>
                      <a:pt x="871" y="154"/>
                    </a:lnTo>
                    <a:lnTo>
                      <a:pt x="888" y="160"/>
                    </a:lnTo>
                    <a:lnTo>
                      <a:pt x="888" y="77"/>
                    </a:lnTo>
                    <a:lnTo>
                      <a:pt x="651" y="60"/>
                    </a:lnTo>
                    <a:lnTo>
                      <a:pt x="375" y="27"/>
                    </a:lnTo>
                    <a:lnTo>
                      <a:pt x="121" y="0"/>
                    </a:lnTo>
                    <a:lnTo>
                      <a:pt x="94" y="226"/>
                    </a:lnTo>
                    <a:lnTo>
                      <a:pt x="44" y="618"/>
                    </a:lnTo>
                    <a:lnTo>
                      <a:pt x="17" y="811"/>
                    </a:lnTo>
                    <a:lnTo>
                      <a:pt x="0" y="910"/>
                    </a:lnTo>
                    <a:lnTo>
                      <a:pt x="110" y="926"/>
                    </a:lnTo>
                    <a:lnTo>
                      <a:pt x="121" y="849"/>
                    </a:lnTo>
                    <a:lnTo>
                      <a:pt x="243" y="871"/>
                    </a:lnTo>
                    <a:lnTo>
                      <a:pt x="336" y="8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5" name="Freeform 41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  <a:gd name="T116" fmla="*/ 839 w 1026"/>
                  <a:gd name="T117" fmla="*/ 855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  <a:lnTo>
                      <a:pt x="839" y="8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6" name="Freeform 42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7" name="Freeform 43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595313"/>
                <a:ext cx="1322388" cy="831850"/>
              </a:xfrm>
              <a:custGeom>
                <a:avLst/>
                <a:gdLst>
                  <a:gd name="T0" fmla="*/ 833 w 833"/>
                  <a:gd name="T1" fmla="*/ 524 h 524"/>
                  <a:gd name="T2" fmla="*/ 833 w 833"/>
                  <a:gd name="T3" fmla="*/ 469 h 524"/>
                  <a:gd name="T4" fmla="*/ 816 w 833"/>
                  <a:gd name="T5" fmla="*/ 414 h 524"/>
                  <a:gd name="T6" fmla="*/ 805 w 833"/>
                  <a:gd name="T7" fmla="*/ 315 h 524"/>
                  <a:gd name="T8" fmla="*/ 799 w 833"/>
                  <a:gd name="T9" fmla="*/ 243 h 524"/>
                  <a:gd name="T10" fmla="*/ 788 w 833"/>
                  <a:gd name="T11" fmla="*/ 215 h 524"/>
                  <a:gd name="T12" fmla="*/ 772 w 833"/>
                  <a:gd name="T13" fmla="*/ 177 h 524"/>
                  <a:gd name="T14" fmla="*/ 772 w 833"/>
                  <a:gd name="T15" fmla="*/ 105 h 524"/>
                  <a:gd name="T16" fmla="*/ 777 w 833"/>
                  <a:gd name="T17" fmla="*/ 72 h 524"/>
                  <a:gd name="T18" fmla="*/ 766 w 833"/>
                  <a:gd name="T19" fmla="*/ 33 h 524"/>
                  <a:gd name="T20" fmla="*/ 557 w 833"/>
                  <a:gd name="T21" fmla="*/ 28 h 524"/>
                  <a:gd name="T22" fmla="*/ 419 w 833"/>
                  <a:gd name="T23" fmla="*/ 22 h 524"/>
                  <a:gd name="T24" fmla="*/ 220 w 833"/>
                  <a:gd name="T25" fmla="*/ 17 h 524"/>
                  <a:gd name="T26" fmla="*/ 38 w 833"/>
                  <a:gd name="T27" fmla="*/ 0 h 524"/>
                  <a:gd name="T28" fmla="*/ 33 w 833"/>
                  <a:gd name="T29" fmla="*/ 105 h 524"/>
                  <a:gd name="T30" fmla="*/ 22 w 833"/>
                  <a:gd name="T31" fmla="*/ 215 h 524"/>
                  <a:gd name="T32" fmla="*/ 5 w 833"/>
                  <a:gd name="T33" fmla="*/ 398 h 524"/>
                  <a:gd name="T34" fmla="*/ 0 w 833"/>
                  <a:gd name="T35" fmla="*/ 480 h 524"/>
                  <a:gd name="T36" fmla="*/ 419 w 833"/>
                  <a:gd name="T37" fmla="*/ 508 h 524"/>
                  <a:gd name="T38" fmla="*/ 833 w 833"/>
                  <a:gd name="T39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3" h="524">
                    <a:moveTo>
                      <a:pt x="833" y="524"/>
                    </a:moveTo>
                    <a:lnTo>
                      <a:pt x="833" y="469"/>
                    </a:lnTo>
                    <a:lnTo>
                      <a:pt x="816" y="414"/>
                    </a:lnTo>
                    <a:lnTo>
                      <a:pt x="805" y="315"/>
                    </a:lnTo>
                    <a:lnTo>
                      <a:pt x="799" y="243"/>
                    </a:lnTo>
                    <a:lnTo>
                      <a:pt x="788" y="215"/>
                    </a:lnTo>
                    <a:lnTo>
                      <a:pt x="772" y="177"/>
                    </a:lnTo>
                    <a:lnTo>
                      <a:pt x="772" y="105"/>
                    </a:lnTo>
                    <a:lnTo>
                      <a:pt x="777" y="72"/>
                    </a:lnTo>
                    <a:lnTo>
                      <a:pt x="766" y="33"/>
                    </a:lnTo>
                    <a:lnTo>
                      <a:pt x="557" y="28"/>
                    </a:lnTo>
                    <a:lnTo>
                      <a:pt x="419" y="22"/>
                    </a:lnTo>
                    <a:lnTo>
                      <a:pt x="220" y="17"/>
                    </a:lnTo>
                    <a:lnTo>
                      <a:pt x="38" y="0"/>
                    </a:lnTo>
                    <a:lnTo>
                      <a:pt x="33" y="105"/>
                    </a:lnTo>
                    <a:lnTo>
                      <a:pt x="22" y="215"/>
                    </a:lnTo>
                    <a:lnTo>
                      <a:pt x="5" y="398"/>
                    </a:lnTo>
                    <a:lnTo>
                      <a:pt x="0" y="480"/>
                    </a:lnTo>
                    <a:lnTo>
                      <a:pt x="419" y="508"/>
                    </a:lnTo>
                    <a:lnTo>
                      <a:pt x="833" y="52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8" name="Freeform 44">
                <a:extLst/>
              </p:cNvPr>
              <p:cNvSpPr>
                <a:spLocks/>
              </p:cNvSpPr>
              <p:nvPr/>
            </p:nvSpPr>
            <p:spPr bwMode="auto">
              <a:xfrm>
                <a:off x="4611688" y="1366838"/>
                <a:ext cx="1409700" cy="946150"/>
              </a:xfrm>
              <a:custGeom>
                <a:avLst/>
                <a:gdLst>
                  <a:gd name="T0" fmla="*/ 883 w 888"/>
                  <a:gd name="T1" fmla="*/ 590 h 596"/>
                  <a:gd name="T2" fmla="*/ 877 w 888"/>
                  <a:gd name="T3" fmla="*/ 585 h 596"/>
                  <a:gd name="T4" fmla="*/ 866 w 888"/>
                  <a:gd name="T5" fmla="*/ 557 h 596"/>
                  <a:gd name="T6" fmla="*/ 883 w 888"/>
                  <a:gd name="T7" fmla="*/ 529 h 596"/>
                  <a:gd name="T8" fmla="*/ 888 w 888"/>
                  <a:gd name="T9" fmla="*/ 491 h 596"/>
                  <a:gd name="T10" fmla="*/ 866 w 888"/>
                  <a:gd name="T11" fmla="*/ 474 h 596"/>
                  <a:gd name="T12" fmla="*/ 866 w 888"/>
                  <a:gd name="T13" fmla="*/ 452 h 596"/>
                  <a:gd name="T14" fmla="*/ 872 w 888"/>
                  <a:gd name="T15" fmla="*/ 430 h 596"/>
                  <a:gd name="T16" fmla="*/ 888 w 888"/>
                  <a:gd name="T17" fmla="*/ 425 h 596"/>
                  <a:gd name="T18" fmla="*/ 888 w 888"/>
                  <a:gd name="T19" fmla="*/ 386 h 596"/>
                  <a:gd name="T20" fmla="*/ 888 w 888"/>
                  <a:gd name="T21" fmla="*/ 160 h 596"/>
                  <a:gd name="T22" fmla="*/ 883 w 888"/>
                  <a:gd name="T23" fmla="*/ 138 h 596"/>
                  <a:gd name="T24" fmla="*/ 855 w 888"/>
                  <a:gd name="T25" fmla="*/ 116 h 596"/>
                  <a:gd name="T26" fmla="*/ 844 w 888"/>
                  <a:gd name="T27" fmla="*/ 99 h 596"/>
                  <a:gd name="T28" fmla="*/ 844 w 888"/>
                  <a:gd name="T29" fmla="*/ 83 h 596"/>
                  <a:gd name="T30" fmla="*/ 861 w 888"/>
                  <a:gd name="T31" fmla="*/ 77 h 596"/>
                  <a:gd name="T32" fmla="*/ 872 w 888"/>
                  <a:gd name="T33" fmla="*/ 60 h 596"/>
                  <a:gd name="T34" fmla="*/ 872 w 888"/>
                  <a:gd name="T35" fmla="*/ 44 h 596"/>
                  <a:gd name="T36" fmla="*/ 452 w 888"/>
                  <a:gd name="T37" fmla="*/ 27 h 596"/>
                  <a:gd name="T38" fmla="*/ 39 w 888"/>
                  <a:gd name="T39" fmla="*/ 0 h 596"/>
                  <a:gd name="T40" fmla="*/ 33 w 888"/>
                  <a:gd name="T41" fmla="*/ 38 h 596"/>
                  <a:gd name="T42" fmla="*/ 22 w 888"/>
                  <a:gd name="T43" fmla="*/ 160 h 596"/>
                  <a:gd name="T44" fmla="*/ 11 w 888"/>
                  <a:gd name="T45" fmla="*/ 287 h 596"/>
                  <a:gd name="T46" fmla="*/ 0 w 888"/>
                  <a:gd name="T47" fmla="*/ 469 h 596"/>
                  <a:gd name="T48" fmla="*/ 116 w 888"/>
                  <a:gd name="T49" fmla="*/ 480 h 596"/>
                  <a:gd name="T50" fmla="*/ 259 w 888"/>
                  <a:gd name="T51" fmla="*/ 485 h 596"/>
                  <a:gd name="T52" fmla="*/ 392 w 888"/>
                  <a:gd name="T53" fmla="*/ 496 h 596"/>
                  <a:gd name="T54" fmla="*/ 568 w 888"/>
                  <a:gd name="T55" fmla="*/ 507 h 596"/>
                  <a:gd name="T56" fmla="*/ 645 w 888"/>
                  <a:gd name="T57" fmla="*/ 502 h 596"/>
                  <a:gd name="T58" fmla="*/ 668 w 888"/>
                  <a:gd name="T59" fmla="*/ 518 h 596"/>
                  <a:gd name="T60" fmla="*/ 701 w 888"/>
                  <a:gd name="T61" fmla="*/ 540 h 596"/>
                  <a:gd name="T62" fmla="*/ 706 w 888"/>
                  <a:gd name="T63" fmla="*/ 546 h 596"/>
                  <a:gd name="T64" fmla="*/ 734 w 888"/>
                  <a:gd name="T65" fmla="*/ 535 h 596"/>
                  <a:gd name="T66" fmla="*/ 761 w 888"/>
                  <a:gd name="T67" fmla="*/ 535 h 596"/>
                  <a:gd name="T68" fmla="*/ 783 w 888"/>
                  <a:gd name="T69" fmla="*/ 535 h 596"/>
                  <a:gd name="T70" fmla="*/ 805 w 888"/>
                  <a:gd name="T71" fmla="*/ 546 h 596"/>
                  <a:gd name="T72" fmla="*/ 838 w 888"/>
                  <a:gd name="T73" fmla="*/ 552 h 596"/>
                  <a:gd name="T74" fmla="*/ 861 w 888"/>
                  <a:gd name="T75" fmla="*/ 568 h 596"/>
                  <a:gd name="T76" fmla="*/ 866 w 888"/>
                  <a:gd name="T77" fmla="*/ 579 h 596"/>
                  <a:gd name="T78" fmla="*/ 872 w 888"/>
                  <a:gd name="T79" fmla="*/ 596 h 596"/>
                  <a:gd name="T80" fmla="*/ 877 w 888"/>
                  <a:gd name="T81" fmla="*/ 590 h 596"/>
                  <a:gd name="T82" fmla="*/ 883 w 888"/>
                  <a:gd name="T83" fmla="*/ 59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88" h="596">
                    <a:moveTo>
                      <a:pt x="883" y="590"/>
                    </a:moveTo>
                    <a:lnTo>
                      <a:pt x="877" y="585"/>
                    </a:lnTo>
                    <a:lnTo>
                      <a:pt x="866" y="557"/>
                    </a:lnTo>
                    <a:lnTo>
                      <a:pt x="883" y="529"/>
                    </a:lnTo>
                    <a:lnTo>
                      <a:pt x="888" y="491"/>
                    </a:lnTo>
                    <a:lnTo>
                      <a:pt x="866" y="474"/>
                    </a:lnTo>
                    <a:lnTo>
                      <a:pt x="866" y="452"/>
                    </a:lnTo>
                    <a:lnTo>
                      <a:pt x="872" y="430"/>
                    </a:lnTo>
                    <a:lnTo>
                      <a:pt x="888" y="425"/>
                    </a:lnTo>
                    <a:lnTo>
                      <a:pt x="888" y="386"/>
                    </a:lnTo>
                    <a:lnTo>
                      <a:pt x="888" y="160"/>
                    </a:lnTo>
                    <a:lnTo>
                      <a:pt x="883" y="138"/>
                    </a:lnTo>
                    <a:lnTo>
                      <a:pt x="855" y="116"/>
                    </a:lnTo>
                    <a:lnTo>
                      <a:pt x="844" y="99"/>
                    </a:lnTo>
                    <a:lnTo>
                      <a:pt x="844" y="83"/>
                    </a:lnTo>
                    <a:lnTo>
                      <a:pt x="861" y="77"/>
                    </a:lnTo>
                    <a:lnTo>
                      <a:pt x="872" y="60"/>
                    </a:lnTo>
                    <a:lnTo>
                      <a:pt x="872" y="44"/>
                    </a:lnTo>
                    <a:lnTo>
                      <a:pt x="452" y="27"/>
                    </a:lnTo>
                    <a:lnTo>
                      <a:pt x="39" y="0"/>
                    </a:lnTo>
                    <a:lnTo>
                      <a:pt x="33" y="38"/>
                    </a:lnTo>
                    <a:lnTo>
                      <a:pt x="22" y="160"/>
                    </a:lnTo>
                    <a:lnTo>
                      <a:pt x="11" y="287"/>
                    </a:lnTo>
                    <a:lnTo>
                      <a:pt x="0" y="469"/>
                    </a:lnTo>
                    <a:lnTo>
                      <a:pt x="116" y="480"/>
                    </a:lnTo>
                    <a:lnTo>
                      <a:pt x="259" y="485"/>
                    </a:lnTo>
                    <a:lnTo>
                      <a:pt x="392" y="496"/>
                    </a:lnTo>
                    <a:lnTo>
                      <a:pt x="568" y="507"/>
                    </a:lnTo>
                    <a:lnTo>
                      <a:pt x="645" y="502"/>
                    </a:lnTo>
                    <a:lnTo>
                      <a:pt x="668" y="518"/>
                    </a:lnTo>
                    <a:lnTo>
                      <a:pt x="701" y="540"/>
                    </a:lnTo>
                    <a:lnTo>
                      <a:pt x="706" y="546"/>
                    </a:lnTo>
                    <a:lnTo>
                      <a:pt x="734" y="535"/>
                    </a:lnTo>
                    <a:lnTo>
                      <a:pt x="761" y="535"/>
                    </a:lnTo>
                    <a:lnTo>
                      <a:pt x="783" y="535"/>
                    </a:lnTo>
                    <a:lnTo>
                      <a:pt x="805" y="546"/>
                    </a:lnTo>
                    <a:lnTo>
                      <a:pt x="838" y="552"/>
                    </a:lnTo>
                    <a:lnTo>
                      <a:pt x="861" y="568"/>
                    </a:lnTo>
                    <a:lnTo>
                      <a:pt x="866" y="579"/>
                    </a:lnTo>
                    <a:lnTo>
                      <a:pt x="872" y="596"/>
                    </a:lnTo>
                    <a:lnTo>
                      <a:pt x="877" y="590"/>
                    </a:lnTo>
                    <a:lnTo>
                      <a:pt x="883" y="5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9" name="Freeform 45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  <a:gd name="T74" fmla="*/ 1004 w 1048"/>
                  <a:gd name="T75" fmla="*/ 436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  <a:lnTo>
                      <a:pt x="1004" y="4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0" name="Freeform 46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1" name="Freeform 47">
                <a:extLst/>
              </p:cNvPr>
              <p:cNvSpPr>
                <a:spLocks/>
              </p:cNvSpPr>
              <p:nvPr/>
            </p:nvSpPr>
            <p:spPr bwMode="auto">
              <a:xfrm>
                <a:off x="5995988" y="2041525"/>
                <a:ext cx="1216025" cy="796925"/>
              </a:xfrm>
              <a:custGeom>
                <a:avLst/>
                <a:gdLst>
                  <a:gd name="T0" fmla="*/ 700 w 766"/>
                  <a:gd name="T1" fmla="*/ 154 h 502"/>
                  <a:gd name="T2" fmla="*/ 705 w 766"/>
                  <a:gd name="T3" fmla="*/ 171 h 502"/>
                  <a:gd name="T4" fmla="*/ 722 w 766"/>
                  <a:gd name="T5" fmla="*/ 176 h 502"/>
                  <a:gd name="T6" fmla="*/ 728 w 766"/>
                  <a:gd name="T7" fmla="*/ 187 h 502"/>
                  <a:gd name="T8" fmla="*/ 733 w 766"/>
                  <a:gd name="T9" fmla="*/ 198 h 502"/>
                  <a:gd name="T10" fmla="*/ 761 w 766"/>
                  <a:gd name="T11" fmla="*/ 220 h 502"/>
                  <a:gd name="T12" fmla="*/ 766 w 766"/>
                  <a:gd name="T13" fmla="*/ 237 h 502"/>
                  <a:gd name="T14" fmla="*/ 761 w 766"/>
                  <a:gd name="T15" fmla="*/ 259 h 502"/>
                  <a:gd name="T16" fmla="*/ 750 w 766"/>
                  <a:gd name="T17" fmla="*/ 281 h 502"/>
                  <a:gd name="T18" fmla="*/ 744 w 766"/>
                  <a:gd name="T19" fmla="*/ 303 h 502"/>
                  <a:gd name="T20" fmla="*/ 728 w 766"/>
                  <a:gd name="T21" fmla="*/ 314 h 502"/>
                  <a:gd name="T22" fmla="*/ 716 w 766"/>
                  <a:gd name="T23" fmla="*/ 320 h 502"/>
                  <a:gd name="T24" fmla="*/ 672 w 766"/>
                  <a:gd name="T25" fmla="*/ 331 h 502"/>
                  <a:gd name="T26" fmla="*/ 667 w 766"/>
                  <a:gd name="T27" fmla="*/ 347 h 502"/>
                  <a:gd name="T28" fmla="*/ 661 w 766"/>
                  <a:gd name="T29" fmla="*/ 364 h 502"/>
                  <a:gd name="T30" fmla="*/ 667 w 766"/>
                  <a:gd name="T31" fmla="*/ 375 h 502"/>
                  <a:gd name="T32" fmla="*/ 678 w 766"/>
                  <a:gd name="T33" fmla="*/ 386 h 502"/>
                  <a:gd name="T34" fmla="*/ 678 w 766"/>
                  <a:gd name="T35" fmla="*/ 413 h 502"/>
                  <a:gd name="T36" fmla="*/ 661 w 766"/>
                  <a:gd name="T37" fmla="*/ 424 h 502"/>
                  <a:gd name="T38" fmla="*/ 661 w 766"/>
                  <a:gd name="T39" fmla="*/ 435 h 502"/>
                  <a:gd name="T40" fmla="*/ 661 w 766"/>
                  <a:gd name="T41" fmla="*/ 452 h 502"/>
                  <a:gd name="T42" fmla="*/ 650 w 766"/>
                  <a:gd name="T43" fmla="*/ 458 h 502"/>
                  <a:gd name="T44" fmla="*/ 634 w 766"/>
                  <a:gd name="T45" fmla="*/ 469 h 502"/>
                  <a:gd name="T46" fmla="*/ 634 w 766"/>
                  <a:gd name="T47" fmla="*/ 480 h 502"/>
                  <a:gd name="T48" fmla="*/ 634 w 766"/>
                  <a:gd name="T49" fmla="*/ 491 h 502"/>
                  <a:gd name="T50" fmla="*/ 628 w 766"/>
                  <a:gd name="T51" fmla="*/ 502 h 502"/>
                  <a:gd name="T52" fmla="*/ 612 w 766"/>
                  <a:gd name="T53" fmla="*/ 480 h 502"/>
                  <a:gd name="T54" fmla="*/ 601 w 766"/>
                  <a:gd name="T55" fmla="*/ 463 h 502"/>
                  <a:gd name="T56" fmla="*/ 540 w 766"/>
                  <a:gd name="T57" fmla="*/ 469 h 502"/>
                  <a:gd name="T58" fmla="*/ 463 w 766"/>
                  <a:gd name="T59" fmla="*/ 469 h 502"/>
                  <a:gd name="T60" fmla="*/ 281 w 766"/>
                  <a:gd name="T61" fmla="*/ 474 h 502"/>
                  <a:gd name="T62" fmla="*/ 182 w 766"/>
                  <a:gd name="T63" fmla="*/ 480 h 502"/>
                  <a:gd name="T64" fmla="*/ 115 w 766"/>
                  <a:gd name="T65" fmla="*/ 480 h 502"/>
                  <a:gd name="T66" fmla="*/ 104 w 766"/>
                  <a:gd name="T67" fmla="*/ 480 h 502"/>
                  <a:gd name="T68" fmla="*/ 93 w 766"/>
                  <a:gd name="T69" fmla="*/ 447 h 502"/>
                  <a:gd name="T70" fmla="*/ 88 w 766"/>
                  <a:gd name="T71" fmla="*/ 397 h 502"/>
                  <a:gd name="T72" fmla="*/ 77 w 766"/>
                  <a:gd name="T73" fmla="*/ 369 h 502"/>
                  <a:gd name="T74" fmla="*/ 71 w 766"/>
                  <a:gd name="T75" fmla="*/ 331 h 502"/>
                  <a:gd name="T76" fmla="*/ 55 w 766"/>
                  <a:gd name="T77" fmla="*/ 303 h 502"/>
                  <a:gd name="T78" fmla="*/ 49 w 766"/>
                  <a:gd name="T79" fmla="*/ 270 h 502"/>
                  <a:gd name="T80" fmla="*/ 27 w 766"/>
                  <a:gd name="T81" fmla="*/ 215 h 502"/>
                  <a:gd name="T82" fmla="*/ 22 w 766"/>
                  <a:gd name="T83" fmla="*/ 171 h 502"/>
                  <a:gd name="T84" fmla="*/ 11 w 766"/>
                  <a:gd name="T85" fmla="*/ 154 h 502"/>
                  <a:gd name="T86" fmla="*/ 0 w 766"/>
                  <a:gd name="T87" fmla="*/ 138 h 502"/>
                  <a:gd name="T88" fmla="*/ 11 w 766"/>
                  <a:gd name="T89" fmla="*/ 104 h 502"/>
                  <a:gd name="T90" fmla="*/ 22 w 766"/>
                  <a:gd name="T91" fmla="*/ 60 h 502"/>
                  <a:gd name="T92" fmla="*/ 5 w 766"/>
                  <a:gd name="T93" fmla="*/ 49 h 502"/>
                  <a:gd name="T94" fmla="*/ 0 w 766"/>
                  <a:gd name="T95" fmla="*/ 27 h 502"/>
                  <a:gd name="T96" fmla="*/ 5 w 766"/>
                  <a:gd name="T97" fmla="*/ 11 h 502"/>
                  <a:gd name="T98" fmla="*/ 16 w 766"/>
                  <a:gd name="T99" fmla="*/ 11 h 502"/>
                  <a:gd name="T100" fmla="*/ 104 w 766"/>
                  <a:gd name="T101" fmla="*/ 11 h 502"/>
                  <a:gd name="T102" fmla="*/ 468 w 766"/>
                  <a:gd name="T103" fmla="*/ 5 h 502"/>
                  <a:gd name="T104" fmla="*/ 617 w 766"/>
                  <a:gd name="T105" fmla="*/ 0 h 502"/>
                  <a:gd name="T106" fmla="*/ 628 w 766"/>
                  <a:gd name="T107" fmla="*/ 16 h 502"/>
                  <a:gd name="T108" fmla="*/ 639 w 766"/>
                  <a:gd name="T109" fmla="*/ 38 h 502"/>
                  <a:gd name="T110" fmla="*/ 645 w 766"/>
                  <a:gd name="T111" fmla="*/ 44 h 502"/>
                  <a:gd name="T112" fmla="*/ 634 w 766"/>
                  <a:gd name="T113" fmla="*/ 66 h 502"/>
                  <a:gd name="T114" fmla="*/ 634 w 766"/>
                  <a:gd name="T115" fmla="*/ 93 h 502"/>
                  <a:gd name="T116" fmla="*/ 656 w 766"/>
                  <a:gd name="T117" fmla="*/ 127 h 502"/>
                  <a:gd name="T118" fmla="*/ 672 w 766"/>
                  <a:gd name="T119" fmla="*/ 138 h 502"/>
                  <a:gd name="T120" fmla="*/ 694 w 766"/>
                  <a:gd name="T121" fmla="*/ 138 h 502"/>
                  <a:gd name="T122" fmla="*/ 700 w 766"/>
                  <a:gd name="T123" fmla="*/ 1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6" h="502">
                    <a:moveTo>
                      <a:pt x="700" y="154"/>
                    </a:moveTo>
                    <a:lnTo>
                      <a:pt x="705" y="171"/>
                    </a:lnTo>
                    <a:lnTo>
                      <a:pt x="722" y="176"/>
                    </a:lnTo>
                    <a:lnTo>
                      <a:pt x="728" y="187"/>
                    </a:lnTo>
                    <a:lnTo>
                      <a:pt x="733" y="198"/>
                    </a:lnTo>
                    <a:lnTo>
                      <a:pt x="761" y="220"/>
                    </a:lnTo>
                    <a:lnTo>
                      <a:pt x="766" y="237"/>
                    </a:lnTo>
                    <a:lnTo>
                      <a:pt x="761" y="259"/>
                    </a:lnTo>
                    <a:lnTo>
                      <a:pt x="750" y="281"/>
                    </a:lnTo>
                    <a:lnTo>
                      <a:pt x="744" y="303"/>
                    </a:lnTo>
                    <a:lnTo>
                      <a:pt x="728" y="314"/>
                    </a:lnTo>
                    <a:lnTo>
                      <a:pt x="716" y="320"/>
                    </a:lnTo>
                    <a:lnTo>
                      <a:pt x="672" y="331"/>
                    </a:lnTo>
                    <a:lnTo>
                      <a:pt x="667" y="347"/>
                    </a:lnTo>
                    <a:lnTo>
                      <a:pt x="661" y="364"/>
                    </a:lnTo>
                    <a:lnTo>
                      <a:pt x="667" y="375"/>
                    </a:lnTo>
                    <a:lnTo>
                      <a:pt x="678" y="386"/>
                    </a:lnTo>
                    <a:lnTo>
                      <a:pt x="678" y="413"/>
                    </a:lnTo>
                    <a:lnTo>
                      <a:pt x="661" y="424"/>
                    </a:lnTo>
                    <a:lnTo>
                      <a:pt x="661" y="435"/>
                    </a:lnTo>
                    <a:lnTo>
                      <a:pt x="661" y="452"/>
                    </a:lnTo>
                    <a:lnTo>
                      <a:pt x="650" y="458"/>
                    </a:lnTo>
                    <a:lnTo>
                      <a:pt x="634" y="469"/>
                    </a:lnTo>
                    <a:lnTo>
                      <a:pt x="634" y="480"/>
                    </a:lnTo>
                    <a:lnTo>
                      <a:pt x="634" y="491"/>
                    </a:lnTo>
                    <a:lnTo>
                      <a:pt x="628" y="502"/>
                    </a:lnTo>
                    <a:lnTo>
                      <a:pt x="612" y="480"/>
                    </a:lnTo>
                    <a:lnTo>
                      <a:pt x="601" y="463"/>
                    </a:lnTo>
                    <a:lnTo>
                      <a:pt x="540" y="469"/>
                    </a:lnTo>
                    <a:lnTo>
                      <a:pt x="463" y="469"/>
                    </a:lnTo>
                    <a:lnTo>
                      <a:pt x="281" y="474"/>
                    </a:lnTo>
                    <a:lnTo>
                      <a:pt x="182" y="480"/>
                    </a:lnTo>
                    <a:lnTo>
                      <a:pt x="115" y="480"/>
                    </a:lnTo>
                    <a:lnTo>
                      <a:pt x="104" y="480"/>
                    </a:lnTo>
                    <a:lnTo>
                      <a:pt x="93" y="447"/>
                    </a:lnTo>
                    <a:lnTo>
                      <a:pt x="88" y="397"/>
                    </a:lnTo>
                    <a:lnTo>
                      <a:pt x="77" y="369"/>
                    </a:lnTo>
                    <a:lnTo>
                      <a:pt x="71" y="331"/>
                    </a:lnTo>
                    <a:lnTo>
                      <a:pt x="55" y="303"/>
                    </a:lnTo>
                    <a:lnTo>
                      <a:pt x="49" y="270"/>
                    </a:lnTo>
                    <a:lnTo>
                      <a:pt x="27" y="215"/>
                    </a:lnTo>
                    <a:lnTo>
                      <a:pt x="22" y="171"/>
                    </a:lnTo>
                    <a:lnTo>
                      <a:pt x="11" y="154"/>
                    </a:lnTo>
                    <a:lnTo>
                      <a:pt x="0" y="138"/>
                    </a:lnTo>
                    <a:lnTo>
                      <a:pt x="11" y="104"/>
                    </a:lnTo>
                    <a:lnTo>
                      <a:pt x="22" y="60"/>
                    </a:lnTo>
                    <a:lnTo>
                      <a:pt x="5" y="49"/>
                    </a:lnTo>
                    <a:lnTo>
                      <a:pt x="0" y="27"/>
                    </a:lnTo>
                    <a:lnTo>
                      <a:pt x="5" y="11"/>
                    </a:lnTo>
                    <a:lnTo>
                      <a:pt x="16" y="11"/>
                    </a:lnTo>
                    <a:lnTo>
                      <a:pt x="104" y="11"/>
                    </a:lnTo>
                    <a:lnTo>
                      <a:pt x="468" y="5"/>
                    </a:lnTo>
                    <a:lnTo>
                      <a:pt x="617" y="0"/>
                    </a:lnTo>
                    <a:lnTo>
                      <a:pt x="628" y="16"/>
                    </a:lnTo>
                    <a:lnTo>
                      <a:pt x="639" y="38"/>
                    </a:lnTo>
                    <a:lnTo>
                      <a:pt x="645" y="44"/>
                    </a:lnTo>
                    <a:lnTo>
                      <a:pt x="634" y="66"/>
                    </a:lnTo>
                    <a:lnTo>
                      <a:pt x="634" y="93"/>
                    </a:lnTo>
                    <a:lnTo>
                      <a:pt x="656" y="127"/>
                    </a:lnTo>
                    <a:lnTo>
                      <a:pt x="672" y="138"/>
                    </a:lnTo>
                    <a:lnTo>
                      <a:pt x="694" y="138"/>
                    </a:lnTo>
                    <a:lnTo>
                      <a:pt x="700" y="15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2" name="Freeform 48">
                <a:extLst/>
              </p:cNvPr>
              <p:cNvSpPr>
                <a:spLocks/>
              </p:cNvSpPr>
              <p:nvPr/>
            </p:nvSpPr>
            <p:spPr bwMode="auto">
              <a:xfrm>
                <a:off x="7072313" y="4195763"/>
                <a:ext cx="717550" cy="1260475"/>
              </a:xfrm>
              <a:custGeom>
                <a:avLst/>
                <a:gdLst>
                  <a:gd name="T0" fmla="*/ 452 w 452"/>
                  <a:gd name="T1" fmla="*/ 750 h 794"/>
                  <a:gd name="T2" fmla="*/ 447 w 452"/>
                  <a:gd name="T3" fmla="*/ 761 h 794"/>
                  <a:gd name="T4" fmla="*/ 413 w 452"/>
                  <a:gd name="T5" fmla="*/ 761 h 794"/>
                  <a:gd name="T6" fmla="*/ 402 w 452"/>
                  <a:gd name="T7" fmla="*/ 756 h 794"/>
                  <a:gd name="T8" fmla="*/ 386 w 452"/>
                  <a:gd name="T9" fmla="*/ 750 h 794"/>
                  <a:gd name="T10" fmla="*/ 336 w 452"/>
                  <a:gd name="T11" fmla="*/ 767 h 794"/>
                  <a:gd name="T12" fmla="*/ 320 w 452"/>
                  <a:gd name="T13" fmla="*/ 761 h 794"/>
                  <a:gd name="T14" fmla="*/ 303 w 452"/>
                  <a:gd name="T15" fmla="*/ 789 h 794"/>
                  <a:gd name="T16" fmla="*/ 292 w 452"/>
                  <a:gd name="T17" fmla="*/ 794 h 794"/>
                  <a:gd name="T18" fmla="*/ 287 w 452"/>
                  <a:gd name="T19" fmla="*/ 778 h 794"/>
                  <a:gd name="T20" fmla="*/ 276 w 452"/>
                  <a:gd name="T21" fmla="*/ 750 h 794"/>
                  <a:gd name="T22" fmla="*/ 254 w 452"/>
                  <a:gd name="T23" fmla="*/ 728 h 794"/>
                  <a:gd name="T24" fmla="*/ 259 w 452"/>
                  <a:gd name="T25" fmla="*/ 667 h 794"/>
                  <a:gd name="T26" fmla="*/ 254 w 452"/>
                  <a:gd name="T27" fmla="*/ 662 h 794"/>
                  <a:gd name="T28" fmla="*/ 243 w 452"/>
                  <a:gd name="T29" fmla="*/ 667 h 794"/>
                  <a:gd name="T30" fmla="*/ 182 w 452"/>
                  <a:gd name="T31" fmla="*/ 667 h 794"/>
                  <a:gd name="T32" fmla="*/ 5 w 452"/>
                  <a:gd name="T33" fmla="*/ 673 h 794"/>
                  <a:gd name="T34" fmla="*/ 0 w 452"/>
                  <a:gd name="T35" fmla="*/ 662 h 794"/>
                  <a:gd name="T36" fmla="*/ 5 w 452"/>
                  <a:gd name="T37" fmla="*/ 607 h 794"/>
                  <a:gd name="T38" fmla="*/ 33 w 452"/>
                  <a:gd name="T39" fmla="*/ 557 h 794"/>
                  <a:gd name="T40" fmla="*/ 72 w 452"/>
                  <a:gd name="T41" fmla="*/ 491 h 794"/>
                  <a:gd name="T42" fmla="*/ 61 w 452"/>
                  <a:gd name="T43" fmla="*/ 474 h 794"/>
                  <a:gd name="T44" fmla="*/ 72 w 452"/>
                  <a:gd name="T45" fmla="*/ 474 h 794"/>
                  <a:gd name="T46" fmla="*/ 77 w 452"/>
                  <a:gd name="T47" fmla="*/ 452 h 794"/>
                  <a:gd name="T48" fmla="*/ 61 w 452"/>
                  <a:gd name="T49" fmla="*/ 441 h 794"/>
                  <a:gd name="T50" fmla="*/ 61 w 452"/>
                  <a:gd name="T51" fmla="*/ 425 h 794"/>
                  <a:gd name="T52" fmla="*/ 44 w 452"/>
                  <a:gd name="T53" fmla="*/ 392 h 794"/>
                  <a:gd name="T54" fmla="*/ 44 w 452"/>
                  <a:gd name="T55" fmla="*/ 353 h 794"/>
                  <a:gd name="T56" fmla="*/ 55 w 452"/>
                  <a:gd name="T57" fmla="*/ 331 h 794"/>
                  <a:gd name="T58" fmla="*/ 50 w 452"/>
                  <a:gd name="T59" fmla="*/ 303 h 794"/>
                  <a:gd name="T60" fmla="*/ 38 w 452"/>
                  <a:gd name="T61" fmla="*/ 281 h 794"/>
                  <a:gd name="T62" fmla="*/ 50 w 452"/>
                  <a:gd name="T63" fmla="*/ 270 h 794"/>
                  <a:gd name="T64" fmla="*/ 38 w 452"/>
                  <a:gd name="T65" fmla="*/ 254 h 794"/>
                  <a:gd name="T66" fmla="*/ 44 w 452"/>
                  <a:gd name="T67" fmla="*/ 243 h 794"/>
                  <a:gd name="T68" fmla="*/ 50 w 452"/>
                  <a:gd name="T69" fmla="*/ 193 h 794"/>
                  <a:gd name="T70" fmla="*/ 72 w 452"/>
                  <a:gd name="T71" fmla="*/ 176 h 794"/>
                  <a:gd name="T72" fmla="*/ 66 w 452"/>
                  <a:gd name="T73" fmla="*/ 160 h 794"/>
                  <a:gd name="T74" fmla="*/ 94 w 452"/>
                  <a:gd name="T75" fmla="*/ 121 h 794"/>
                  <a:gd name="T76" fmla="*/ 116 w 452"/>
                  <a:gd name="T77" fmla="*/ 116 h 794"/>
                  <a:gd name="T78" fmla="*/ 116 w 452"/>
                  <a:gd name="T79" fmla="*/ 99 h 794"/>
                  <a:gd name="T80" fmla="*/ 110 w 452"/>
                  <a:gd name="T81" fmla="*/ 88 h 794"/>
                  <a:gd name="T82" fmla="*/ 132 w 452"/>
                  <a:gd name="T83" fmla="*/ 49 h 794"/>
                  <a:gd name="T84" fmla="*/ 149 w 452"/>
                  <a:gd name="T85" fmla="*/ 38 h 794"/>
                  <a:gd name="T86" fmla="*/ 149 w 452"/>
                  <a:gd name="T87" fmla="*/ 16 h 794"/>
                  <a:gd name="T88" fmla="*/ 215 w 452"/>
                  <a:gd name="T89" fmla="*/ 11 h 794"/>
                  <a:gd name="T90" fmla="*/ 391 w 452"/>
                  <a:gd name="T91" fmla="*/ 0 h 794"/>
                  <a:gd name="T92" fmla="*/ 425 w 452"/>
                  <a:gd name="T93" fmla="*/ 0 h 794"/>
                  <a:gd name="T94" fmla="*/ 425 w 452"/>
                  <a:gd name="T95" fmla="*/ 44 h 794"/>
                  <a:gd name="T96" fmla="*/ 425 w 452"/>
                  <a:gd name="T97" fmla="*/ 165 h 794"/>
                  <a:gd name="T98" fmla="*/ 419 w 452"/>
                  <a:gd name="T99" fmla="*/ 397 h 794"/>
                  <a:gd name="T100" fmla="*/ 419 w 452"/>
                  <a:gd name="T101" fmla="*/ 496 h 794"/>
                  <a:gd name="T102" fmla="*/ 441 w 452"/>
                  <a:gd name="T103" fmla="*/ 634 h 794"/>
                  <a:gd name="T104" fmla="*/ 452 w 452"/>
                  <a:gd name="T105" fmla="*/ 75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2" h="794">
                    <a:moveTo>
                      <a:pt x="452" y="750"/>
                    </a:moveTo>
                    <a:lnTo>
                      <a:pt x="447" y="761"/>
                    </a:lnTo>
                    <a:lnTo>
                      <a:pt x="413" y="761"/>
                    </a:lnTo>
                    <a:lnTo>
                      <a:pt x="402" y="756"/>
                    </a:lnTo>
                    <a:lnTo>
                      <a:pt x="386" y="750"/>
                    </a:lnTo>
                    <a:lnTo>
                      <a:pt x="336" y="767"/>
                    </a:lnTo>
                    <a:lnTo>
                      <a:pt x="320" y="761"/>
                    </a:lnTo>
                    <a:lnTo>
                      <a:pt x="303" y="789"/>
                    </a:lnTo>
                    <a:lnTo>
                      <a:pt x="292" y="794"/>
                    </a:lnTo>
                    <a:lnTo>
                      <a:pt x="287" y="778"/>
                    </a:lnTo>
                    <a:lnTo>
                      <a:pt x="276" y="750"/>
                    </a:lnTo>
                    <a:lnTo>
                      <a:pt x="254" y="728"/>
                    </a:lnTo>
                    <a:lnTo>
                      <a:pt x="259" y="667"/>
                    </a:lnTo>
                    <a:lnTo>
                      <a:pt x="254" y="662"/>
                    </a:lnTo>
                    <a:lnTo>
                      <a:pt x="243" y="667"/>
                    </a:lnTo>
                    <a:lnTo>
                      <a:pt x="182" y="667"/>
                    </a:lnTo>
                    <a:lnTo>
                      <a:pt x="5" y="673"/>
                    </a:lnTo>
                    <a:lnTo>
                      <a:pt x="0" y="662"/>
                    </a:lnTo>
                    <a:lnTo>
                      <a:pt x="5" y="607"/>
                    </a:lnTo>
                    <a:lnTo>
                      <a:pt x="33" y="557"/>
                    </a:lnTo>
                    <a:lnTo>
                      <a:pt x="72" y="491"/>
                    </a:lnTo>
                    <a:lnTo>
                      <a:pt x="61" y="474"/>
                    </a:lnTo>
                    <a:lnTo>
                      <a:pt x="72" y="474"/>
                    </a:lnTo>
                    <a:lnTo>
                      <a:pt x="77" y="452"/>
                    </a:lnTo>
                    <a:lnTo>
                      <a:pt x="61" y="441"/>
                    </a:lnTo>
                    <a:lnTo>
                      <a:pt x="61" y="425"/>
                    </a:lnTo>
                    <a:lnTo>
                      <a:pt x="44" y="392"/>
                    </a:lnTo>
                    <a:lnTo>
                      <a:pt x="44" y="353"/>
                    </a:lnTo>
                    <a:lnTo>
                      <a:pt x="55" y="331"/>
                    </a:lnTo>
                    <a:lnTo>
                      <a:pt x="50" y="303"/>
                    </a:lnTo>
                    <a:lnTo>
                      <a:pt x="38" y="281"/>
                    </a:lnTo>
                    <a:lnTo>
                      <a:pt x="50" y="270"/>
                    </a:lnTo>
                    <a:lnTo>
                      <a:pt x="38" y="254"/>
                    </a:lnTo>
                    <a:lnTo>
                      <a:pt x="44" y="243"/>
                    </a:lnTo>
                    <a:lnTo>
                      <a:pt x="50" y="193"/>
                    </a:lnTo>
                    <a:lnTo>
                      <a:pt x="72" y="176"/>
                    </a:lnTo>
                    <a:lnTo>
                      <a:pt x="66" y="160"/>
                    </a:lnTo>
                    <a:lnTo>
                      <a:pt x="94" y="121"/>
                    </a:lnTo>
                    <a:lnTo>
                      <a:pt x="116" y="116"/>
                    </a:lnTo>
                    <a:lnTo>
                      <a:pt x="116" y="99"/>
                    </a:lnTo>
                    <a:lnTo>
                      <a:pt x="110" y="88"/>
                    </a:lnTo>
                    <a:lnTo>
                      <a:pt x="132" y="49"/>
                    </a:lnTo>
                    <a:lnTo>
                      <a:pt x="149" y="38"/>
                    </a:lnTo>
                    <a:lnTo>
                      <a:pt x="149" y="16"/>
                    </a:lnTo>
                    <a:lnTo>
                      <a:pt x="215" y="11"/>
                    </a:lnTo>
                    <a:lnTo>
                      <a:pt x="391" y="0"/>
                    </a:lnTo>
                    <a:lnTo>
                      <a:pt x="425" y="0"/>
                    </a:lnTo>
                    <a:lnTo>
                      <a:pt x="425" y="44"/>
                    </a:lnTo>
                    <a:lnTo>
                      <a:pt x="425" y="165"/>
                    </a:lnTo>
                    <a:lnTo>
                      <a:pt x="419" y="397"/>
                    </a:lnTo>
                    <a:lnTo>
                      <a:pt x="419" y="496"/>
                    </a:lnTo>
                    <a:lnTo>
                      <a:pt x="441" y="634"/>
                    </a:lnTo>
                    <a:lnTo>
                      <a:pt x="452" y="7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3" name="Freeform 49">
                <a:extLst/>
              </p:cNvPr>
              <p:cNvSpPr>
                <a:spLocks/>
              </p:cNvSpPr>
              <p:nvPr/>
            </p:nvSpPr>
            <p:spPr bwMode="auto">
              <a:xfrm>
                <a:off x="7720013" y="2390775"/>
                <a:ext cx="603250" cy="1050925"/>
              </a:xfrm>
              <a:custGeom>
                <a:avLst/>
                <a:gdLst>
                  <a:gd name="T0" fmla="*/ 0 w 380"/>
                  <a:gd name="T1" fmla="*/ 662 h 662"/>
                  <a:gd name="T2" fmla="*/ 0 w 380"/>
                  <a:gd name="T3" fmla="*/ 646 h 662"/>
                  <a:gd name="T4" fmla="*/ 0 w 380"/>
                  <a:gd name="T5" fmla="*/ 613 h 662"/>
                  <a:gd name="T6" fmla="*/ 17 w 380"/>
                  <a:gd name="T7" fmla="*/ 591 h 662"/>
                  <a:gd name="T8" fmla="*/ 33 w 380"/>
                  <a:gd name="T9" fmla="*/ 563 h 662"/>
                  <a:gd name="T10" fmla="*/ 50 w 380"/>
                  <a:gd name="T11" fmla="*/ 530 h 662"/>
                  <a:gd name="T12" fmla="*/ 44 w 380"/>
                  <a:gd name="T13" fmla="*/ 486 h 662"/>
                  <a:gd name="T14" fmla="*/ 33 w 380"/>
                  <a:gd name="T15" fmla="*/ 469 h 662"/>
                  <a:gd name="T16" fmla="*/ 33 w 380"/>
                  <a:gd name="T17" fmla="*/ 442 h 662"/>
                  <a:gd name="T18" fmla="*/ 39 w 380"/>
                  <a:gd name="T19" fmla="*/ 403 h 662"/>
                  <a:gd name="T20" fmla="*/ 33 w 380"/>
                  <a:gd name="T21" fmla="*/ 353 h 662"/>
                  <a:gd name="T22" fmla="*/ 22 w 380"/>
                  <a:gd name="T23" fmla="*/ 232 h 662"/>
                  <a:gd name="T24" fmla="*/ 17 w 380"/>
                  <a:gd name="T25" fmla="*/ 122 h 662"/>
                  <a:gd name="T26" fmla="*/ 5 w 380"/>
                  <a:gd name="T27" fmla="*/ 33 h 662"/>
                  <a:gd name="T28" fmla="*/ 28 w 380"/>
                  <a:gd name="T29" fmla="*/ 39 h 662"/>
                  <a:gd name="T30" fmla="*/ 39 w 380"/>
                  <a:gd name="T31" fmla="*/ 50 h 662"/>
                  <a:gd name="T32" fmla="*/ 50 w 380"/>
                  <a:gd name="T33" fmla="*/ 44 h 662"/>
                  <a:gd name="T34" fmla="*/ 66 w 380"/>
                  <a:gd name="T35" fmla="*/ 33 h 662"/>
                  <a:gd name="T36" fmla="*/ 83 w 380"/>
                  <a:gd name="T37" fmla="*/ 22 h 662"/>
                  <a:gd name="T38" fmla="*/ 121 w 380"/>
                  <a:gd name="T39" fmla="*/ 17 h 662"/>
                  <a:gd name="T40" fmla="*/ 287 w 380"/>
                  <a:gd name="T41" fmla="*/ 0 h 662"/>
                  <a:gd name="T42" fmla="*/ 325 w 380"/>
                  <a:gd name="T43" fmla="*/ 0 h 662"/>
                  <a:gd name="T44" fmla="*/ 336 w 380"/>
                  <a:gd name="T45" fmla="*/ 116 h 662"/>
                  <a:gd name="T46" fmla="*/ 369 w 380"/>
                  <a:gd name="T47" fmla="*/ 387 h 662"/>
                  <a:gd name="T48" fmla="*/ 369 w 380"/>
                  <a:gd name="T49" fmla="*/ 431 h 662"/>
                  <a:gd name="T50" fmla="*/ 369 w 380"/>
                  <a:gd name="T51" fmla="*/ 447 h 662"/>
                  <a:gd name="T52" fmla="*/ 380 w 380"/>
                  <a:gd name="T53" fmla="*/ 458 h 662"/>
                  <a:gd name="T54" fmla="*/ 380 w 380"/>
                  <a:gd name="T55" fmla="*/ 469 h 662"/>
                  <a:gd name="T56" fmla="*/ 358 w 380"/>
                  <a:gd name="T57" fmla="*/ 480 h 662"/>
                  <a:gd name="T58" fmla="*/ 336 w 380"/>
                  <a:gd name="T59" fmla="*/ 491 h 662"/>
                  <a:gd name="T60" fmla="*/ 309 w 380"/>
                  <a:gd name="T61" fmla="*/ 497 h 662"/>
                  <a:gd name="T62" fmla="*/ 309 w 380"/>
                  <a:gd name="T63" fmla="*/ 530 h 662"/>
                  <a:gd name="T64" fmla="*/ 276 w 380"/>
                  <a:gd name="T65" fmla="*/ 558 h 662"/>
                  <a:gd name="T66" fmla="*/ 254 w 380"/>
                  <a:gd name="T67" fmla="*/ 585 h 662"/>
                  <a:gd name="T68" fmla="*/ 254 w 380"/>
                  <a:gd name="T69" fmla="*/ 602 h 662"/>
                  <a:gd name="T70" fmla="*/ 248 w 380"/>
                  <a:gd name="T71" fmla="*/ 613 h 662"/>
                  <a:gd name="T72" fmla="*/ 226 w 380"/>
                  <a:gd name="T73" fmla="*/ 613 h 662"/>
                  <a:gd name="T74" fmla="*/ 215 w 380"/>
                  <a:gd name="T75" fmla="*/ 602 h 662"/>
                  <a:gd name="T76" fmla="*/ 198 w 380"/>
                  <a:gd name="T77" fmla="*/ 613 h 662"/>
                  <a:gd name="T78" fmla="*/ 176 w 380"/>
                  <a:gd name="T79" fmla="*/ 624 h 662"/>
                  <a:gd name="T80" fmla="*/ 176 w 380"/>
                  <a:gd name="T81" fmla="*/ 646 h 662"/>
                  <a:gd name="T82" fmla="*/ 171 w 380"/>
                  <a:gd name="T83" fmla="*/ 646 h 662"/>
                  <a:gd name="T84" fmla="*/ 165 w 380"/>
                  <a:gd name="T85" fmla="*/ 640 h 662"/>
                  <a:gd name="T86" fmla="*/ 149 w 380"/>
                  <a:gd name="T87" fmla="*/ 629 h 662"/>
                  <a:gd name="T88" fmla="*/ 127 w 380"/>
                  <a:gd name="T89" fmla="*/ 640 h 662"/>
                  <a:gd name="T90" fmla="*/ 116 w 380"/>
                  <a:gd name="T91" fmla="*/ 662 h 662"/>
                  <a:gd name="T92" fmla="*/ 105 w 380"/>
                  <a:gd name="T93" fmla="*/ 657 h 662"/>
                  <a:gd name="T94" fmla="*/ 94 w 380"/>
                  <a:gd name="T95" fmla="*/ 640 h 662"/>
                  <a:gd name="T96" fmla="*/ 61 w 380"/>
                  <a:gd name="T97" fmla="*/ 646 h 662"/>
                  <a:gd name="T98" fmla="*/ 17 w 380"/>
                  <a:gd name="T99" fmla="*/ 651 h 662"/>
                  <a:gd name="T100" fmla="*/ 0 w 380"/>
                  <a:gd name="T10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0" h="662">
                    <a:moveTo>
                      <a:pt x="0" y="662"/>
                    </a:moveTo>
                    <a:lnTo>
                      <a:pt x="0" y="646"/>
                    </a:lnTo>
                    <a:lnTo>
                      <a:pt x="0" y="613"/>
                    </a:lnTo>
                    <a:lnTo>
                      <a:pt x="17" y="591"/>
                    </a:lnTo>
                    <a:lnTo>
                      <a:pt x="33" y="563"/>
                    </a:lnTo>
                    <a:lnTo>
                      <a:pt x="50" y="530"/>
                    </a:lnTo>
                    <a:lnTo>
                      <a:pt x="44" y="486"/>
                    </a:lnTo>
                    <a:lnTo>
                      <a:pt x="33" y="469"/>
                    </a:lnTo>
                    <a:lnTo>
                      <a:pt x="33" y="442"/>
                    </a:lnTo>
                    <a:lnTo>
                      <a:pt x="39" y="403"/>
                    </a:lnTo>
                    <a:lnTo>
                      <a:pt x="33" y="353"/>
                    </a:lnTo>
                    <a:lnTo>
                      <a:pt x="22" y="232"/>
                    </a:lnTo>
                    <a:lnTo>
                      <a:pt x="17" y="122"/>
                    </a:lnTo>
                    <a:lnTo>
                      <a:pt x="5" y="33"/>
                    </a:lnTo>
                    <a:lnTo>
                      <a:pt x="28" y="39"/>
                    </a:lnTo>
                    <a:lnTo>
                      <a:pt x="39" y="50"/>
                    </a:lnTo>
                    <a:lnTo>
                      <a:pt x="50" y="44"/>
                    </a:lnTo>
                    <a:lnTo>
                      <a:pt x="66" y="33"/>
                    </a:lnTo>
                    <a:lnTo>
                      <a:pt x="83" y="22"/>
                    </a:lnTo>
                    <a:lnTo>
                      <a:pt x="121" y="17"/>
                    </a:lnTo>
                    <a:lnTo>
                      <a:pt x="287" y="0"/>
                    </a:lnTo>
                    <a:lnTo>
                      <a:pt x="325" y="0"/>
                    </a:lnTo>
                    <a:lnTo>
                      <a:pt x="336" y="116"/>
                    </a:lnTo>
                    <a:lnTo>
                      <a:pt x="369" y="387"/>
                    </a:lnTo>
                    <a:lnTo>
                      <a:pt x="369" y="431"/>
                    </a:lnTo>
                    <a:lnTo>
                      <a:pt x="369" y="447"/>
                    </a:lnTo>
                    <a:lnTo>
                      <a:pt x="380" y="458"/>
                    </a:lnTo>
                    <a:lnTo>
                      <a:pt x="380" y="469"/>
                    </a:lnTo>
                    <a:lnTo>
                      <a:pt x="358" y="480"/>
                    </a:lnTo>
                    <a:lnTo>
                      <a:pt x="336" y="491"/>
                    </a:lnTo>
                    <a:lnTo>
                      <a:pt x="309" y="497"/>
                    </a:lnTo>
                    <a:lnTo>
                      <a:pt x="309" y="530"/>
                    </a:lnTo>
                    <a:lnTo>
                      <a:pt x="276" y="558"/>
                    </a:lnTo>
                    <a:lnTo>
                      <a:pt x="254" y="585"/>
                    </a:lnTo>
                    <a:lnTo>
                      <a:pt x="254" y="602"/>
                    </a:lnTo>
                    <a:lnTo>
                      <a:pt x="248" y="613"/>
                    </a:lnTo>
                    <a:lnTo>
                      <a:pt x="226" y="613"/>
                    </a:lnTo>
                    <a:lnTo>
                      <a:pt x="215" y="602"/>
                    </a:lnTo>
                    <a:lnTo>
                      <a:pt x="198" y="613"/>
                    </a:lnTo>
                    <a:lnTo>
                      <a:pt x="176" y="624"/>
                    </a:lnTo>
                    <a:lnTo>
                      <a:pt x="176" y="646"/>
                    </a:lnTo>
                    <a:lnTo>
                      <a:pt x="171" y="646"/>
                    </a:lnTo>
                    <a:lnTo>
                      <a:pt x="165" y="640"/>
                    </a:lnTo>
                    <a:lnTo>
                      <a:pt x="149" y="629"/>
                    </a:lnTo>
                    <a:lnTo>
                      <a:pt x="127" y="640"/>
                    </a:lnTo>
                    <a:lnTo>
                      <a:pt x="116" y="662"/>
                    </a:lnTo>
                    <a:lnTo>
                      <a:pt x="105" y="657"/>
                    </a:lnTo>
                    <a:lnTo>
                      <a:pt x="94" y="640"/>
                    </a:lnTo>
                    <a:lnTo>
                      <a:pt x="61" y="646"/>
                    </a:lnTo>
                    <a:lnTo>
                      <a:pt x="17" y="651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4" name="Freeform 50">
                <a:extLst/>
              </p:cNvPr>
              <p:cNvSpPr>
                <a:spLocks/>
              </p:cNvSpPr>
              <p:nvPr/>
            </p:nvSpPr>
            <p:spPr bwMode="auto">
              <a:xfrm>
                <a:off x="6985000" y="2251075"/>
                <a:ext cx="804863" cy="1444625"/>
              </a:xfrm>
              <a:custGeom>
                <a:avLst/>
                <a:gdLst>
                  <a:gd name="T0" fmla="*/ 457 w 507"/>
                  <a:gd name="T1" fmla="*/ 734 h 910"/>
                  <a:gd name="T2" fmla="*/ 474 w 507"/>
                  <a:gd name="T3" fmla="*/ 673 h 910"/>
                  <a:gd name="T4" fmla="*/ 507 w 507"/>
                  <a:gd name="T5" fmla="*/ 618 h 910"/>
                  <a:gd name="T6" fmla="*/ 491 w 507"/>
                  <a:gd name="T7" fmla="*/ 552 h 910"/>
                  <a:gd name="T8" fmla="*/ 496 w 507"/>
                  <a:gd name="T9" fmla="*/ 491 h 910"/>
                  <a:gd name="T10" fmla="*/ 480 w 507"/>
                  <a:gd name="T11" fmla="*/ 320 h 910"/>
                  <a:gd name="T12" fmla="*/ 463 w 507"/>
                  <a:gd name="T13" fmla="*/ 121 h 910"/>
                  <a:gd name="T14" fmla="*/ 457 w 507"/>
                  <a:gd name="T15" fmla="*/ 99 h 910"/>
                  <a:gd name="T16" fmla="*/ 435 w 507"/>
                  <a:gd name="T17" fmla="*/ 55 h 910"/>
                  <a:gd name="T18" fmla="*/ 424 w 507"/>
                  <a:gd name="T19" fmla="*/ 0 h 910"/>
                  <a:gd name="T20" fmla="*/ 149 w 507"/>
                  <a:gd name="T21" fmla="*/ 22 h 910"/>
                  <a:gd name="T22" fmla="*/ 88 w 507"/>
                  <a:gd name="T23" fmla="*/ 33 h 910"/>
                  <a:gd name="T24" fmla="*/ 110 w 507"/>
                  <a:gd name="T25" fmla="*/ 50 h 910"/>
                  <a:gd name="T26" fmla="*/ 143 w 507"/>
                  <a:gd name="T27" fmla="*/ 88 h 910"/>
                  <a:gd name="T28" fmla="*/ 143 w 507"/>
                  <a:gd name="T29" fmla="*/ 127 h 910"/>
                  <a:gd name="T30" fmla="*/ 127 w 507"/>
                  <a:gd name="T31" fmla="*/ 177 h 910"/>
                  <a:gd name="T32" fmla="*/ 93 w 507"/>
                  <a:gd name="T33" fmla="*/ 193 h 910"/>
                  <a:gd name="T34" fmla="*/ 49 w 507"/>
                  <a:gd name="T35" fmla="*/ 215 h 910"/>
                  <a:gd name="T36" fmla="*/ 49 w 507"/>
                  <a:gd name="T37" fmla="*/ 243 h 910"/>
                  <a:gd name="T38" fmla="*/ 60 w 507"/>
                  <a:gd name="T39" fmla="*/ 281 h 910"/>
                  <a:gd name="T40" fmla="*/ 44 w 507"/>
                  <a:gd name="T41" fmla="*/ 309 h 910"/>
                  <a:gd name="T42" fmla="*/ 33 w 507"/>
                  <a:gd name="T43" fmla="*/ 331 h 910"/>
                  <a:gd name="T44" fmla="*/ 16 w 507"/>
                  <a:gd name="T45" fmla="*/ 348 h 910"/>
                  <a:gd name="T46" fmla="*/ 5 w 507"/>
                  <a:gd name="T47" fmla="*/ 375 h 910"/>
                  <a:gd name="T48" fmla="*/ 0 w 507"/>
                  <a:gd name="T49" fmla="*/ 419 h 910"/>
                  <a:gd name="T50" fmla="*/ 71 w 507"/>
                  <a:gd name="T51" fmla="*/ 530 h 910"/>
                  <a:gd name="T52" fmla="*/ 110 w 507"/>
                  <a:gd name="T53" fmla="*/ 590 h 910"/>
                  <a:gd name="T54" fmla="*/ 165 w 507"/>
                  <a:gd name="T55" fmla="*/ 601 h 910"/>
                  <a:gd name="T56" fmla="*/ 182 w 507"/>
                  <a:gd name="T57" fmla="*/ 640 h 910"/>
                  <a:gd name="T58" fmla="*/ 160 w 507"/>
                  <a:gd name="T59" fmla="*/ 706 h 910"/>
                  <a:gd name="T60" fmla="*/ 220 w 507"/>
                  <a:gd name="T61" fmla="*/ 772 h 910"/>
                  <a:gd name="T62" fmla="*/ 270 w 507"/>
                  <a:gd name="T63" fmla="*/ 817 h 910"/>
                  <a:gd name="T64" fmla="*/ 281 w 507"/>
                  <a:gd name="T65" fmla="*/ 861 h 910"/>
                  <a:gd name="T66" fmla="*/ 303 w 507"/>
                  <a:gd name="T67" fmla="*/ 910 h 910"/>
                  <a:gd name="T68" fmla="*/ 325 w 507"/>
                  <a:gd name="T69" fmla="*/ 888 h 910"/>
                  <a:gd name="T70" fmla="*/ 364 w 507"/>
                  <a:gd name="T71" fmla="*/ 866 h 910"/>
                  <a:gd name="T72" fmla="*/ 408 w 507"/>
                  <a:gd name="T73" fmla="*/ 883 h 910"/>
                  <a:gd name="T74" fmla="*/ 413 w 507"/>
                  <a:gd name="T75" fmla="*/ 872 h 910"/>
                  <a:gd name="T76" fmla="*/ 408 w 507"/>
                  <a:gd name="T77" fmla="*/ 833 h 910"/>
                  <a:gd name="T78" fmla="*/ 441 w 507"/>
                  <a:gd name="T79" fmla="*/ 817 h 910"/>
                  <a:gd name="T80" fmla="*/ 446 w 507"/>
                  <a:gd name="T81" fmla="*/ 806 h 910"/>
                  <a:gd name="T82" fmla="*/ 446 w 507"/>
                  <a:gd name="T83" fmla="*/ 77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7" h="910">
                    <a:moveTo>
                      <a:pt x="457" y="756"/>
                    </a:moveTo>
                    <a:lnTo>
                      <a:pt x="457" y="734"/>
                    </a:lnTo>
                    <a:lnTo>
                      <a:pt x="457" y="695"/>
                    </a:lnTo>
                    <a:lnTo>
                      <a:pt x="474" y="673"/>
                    </a:lnTo>
                    <a:lnTo>
                      <a:pt x="491" y="646"/>
                    </a:lnTo>
                    <a:lnTo>
                      <a:pt x="507" y="618"/>
                    </a:lnTo>
                    <a:lnTo>
                      <a:pt x="507" y="579"/>
                    </a:lnTo>
                    <a:lnTo>
                      <a:pt x="491" y="552"/>
                    </a:lnTo>
                    <a:lnTo>
                      <a:pt x="491" y="530"/>
                    </a:lnTo>
                    <a:lnTo>
                      <a:pt x="496" y="491"/>
                    </a:lnTo>
                    <a:lnTo>
                      <a:pt x="491" y="436"/>
                    </a:lnTo>
                    <a:lnTo>
                      <a:pt x="480" y="320"/>
                    </a:lnTo>
                    <a:lnTo>
                      <a:pt x="468" y="210"/>
                    </a:lnTo>
                    <a:lnTo>
                      <a:pt x="463" y="121"/>
                    </a:lnTo>
                    <a:lnTo>
                      <a:pt x="463" y="116"/>
                    </a:lnTo>
                    <a:lnTo>
                      <a:pt x="457" y="99"/>
                    </a:lnTo>
                    <a:lnTo>
                      <a:pt x="446" y="72"/>
                    </a:lnTo>
                    <a:lnTo>
                      <a:pt x="435" y="55"/>
                    </a:lnTo>
                    <a:lnTo>
                      <a:pt x="424" y="39"/>
                    </a:lnTo>
                    <a:lnTo>
                      <a:pt x="424" y="0"/>
                    </a:lnTo>
                    <a:lnTo>
                      <a:pt x="347" y="6"/>
                    </a:lnTo>
                    <a:lnTo>
                      <a:pt x="149" y="22"/>
                    </a:lnTo>
                    <a:lnTo>
                      <a:pt x="88" y="17"/>
                    </a:lnTo>
                    <a:lnTo>
                      <a:pt x="88" y="33"/>
                    </a:lnTo>
                    <a:lnTo>
                      <a:pt x="105" y="39"/>
                    </a:lnTo>
                    <a:lnTo>
                      <a:pt x="110" y="50"/>
                    </a:lnTo>
                    <a:lnTo>
                      <a:pt x="116" y="61"/>
                    </a:lnTo>
                    <a:lnTo>
                      <a:pt x="143" y="88"/>
                    </a:lnTo>
                    <a:lnTo>
                      <a:pt x="149" y="105"/>
                    </a:lnTo>
                    <a:lnTo>
                      <a:pt x="143" y="127"/>
                    </a:lnTo>
                    <a:lnTo>
                      <a:pt x="132" y="155"/>
                    </a:lnTo>
                    <a:lnTo>
                      <a:pt x="127" y="177"/>
                    </a:lnTo>
                    <a:lnTo>
                      <a:pt x="110" y="188"/>
                    </a:lnTo>
                    <a:lnTo>
                      <a:pt x="93" y="193"/>
                    </a:lnTo>
                    <a:lnTo>
                      <a:pt x="55" y="204"/>
                    </a:lnTo>
                    <a:lnTo>
                      <a:pt x="49" y="215"/>
                    </a:lnTo>
                    <a:lnTo>
                      <a:pt x="44" y="232"/>
                    </a:lnTo>
                    <a:lnTo>
                      <a:pt x="49" y="243"/>
                    </a:lnTo>
                    <a:lnTo>
                      <a:pt x="66" y="254"/>
                    </a:lnTo>
                    <a:lnTo>
                      <a:pt x="60" y="281"/>
                    </a:lnTo>
                    <a:lnTo>
                      <a:pt x="49" y="298"/>
                    </a:lnTo>
                    <a:lnTo>
                      <a:pt x="44" y="309"/>
                    </a:lnTo>
                    <a:lnTo>
                      <a:pt x="44" y="326"/>
                    </a:lnTo>
                    <a:lnTo>
                      <a:pt x="33" y="331"/>
                    </a:lnTo>
                    <a:lnTo>
                      <a:pt x="16" y="337"/>
                    </a:lnTo>
                    <a:lnTo>
                      <a:pt x="16" y="348"/>
                    </a:lnTo>
                    <a:lnTo>
                      <a:pt x="16" y="364"/>
                    </a:lnTo>
                    <a:lnTo>
                      <a:pt x="5" y="375"/>
                    </a:lnTo>
                    <a:lnTo>
                      <a:pt x="0" y="397"/>
                    </a:lnTo>
                    <a:lnTo>
                      <a:pt x="0" y="419"/>
                    </a:lnTo>
                    <a:lnTo>
                      <a:pt x="16" y="475"/>
                    </a:lnTo>
                    <a:lnTo>
                      <a:pt x="71" y="530"/>
                    </a:lnTo>
                    <a:lnTo>
                      <a:pt x="110" y="557"/>
                    </a:lnTo>
                    <a:lnTo>
                      <a:pt x="110" y="590"/>
                    </a:lnTo>
                    <a:lnTo>
                      <a:pt x="116" y="601"/>
                    </a:lnTo>
                    <a:lnTo>
                      <a:pt x="165" y="601"/>
                    </a:lnTo>
                    <a:lnTo>
                      <a:pt x="187" y="612"/>
                    </a:lnTo>
                    <a:lnTo>
                      <a:pt x="182" y="640"/>
                    </a:lnTo>
                    <a:lnTo>
                      <a:pt x="165" y="684"/>
                    </a:lnTo>
                    <a:lnTo>
                      <a:pt x="160" y="706"/>
                    </a:lnTo>
                    <a:lnTo>
                      <a:pt x="176" y="734"/>
                    </a:lnTo>
                    <a:lnTo>
                      <a:pt x="220" y="772"/>
                    </a:lnTo>
                    <a:lnTo>
                      <a:pt x="253" y="778"/>
                    </a:lnTo>
                    <a:lnTo>
                      <a:pt x="270" y="817"/>
                    </a:lnTo>
                    <a:lnTo>
                      <a:pt x="287" y="839"/>
                    </a:lnTo>
                    <a:lnTo>
                      <a:pt x="281" y="861"/>
                    </a:lnTo>
                    <a:lnTo>
                      <a:pt x="292" y="894"/>
                    </a:lnTo>
                    <a:lnTo>
                      <a:pt x="303" y="910"/>
                    </a:lnTo>
                    <a:lnTo>
                      <a:pt x="320" y="899"/>
                    </a:lnTo>
                    <a:lnTo>
                      <a:pt x="325" y="888"/>
                    </a:lnTo>
                    <a:lnTo>
                      <a:pt x="336" y="877"/>
                    </a:lnTo>
                    <a:lnTo>
                      <a:pt x="364" y="866"/>
                    </a:lnTo>
                    <a:lnTo>
                      <a:pt x="386" y="877"/>
                    </a:lnTo>
                    <a:lnTo>
                      <a:pt x="408" y="883"/>
                    </a:lnTo>
                    <a:lnTo>
                      <a:pt x="413" y="883"/>
                    </a:lnTo>
                    <a:lnTo>
                      <a:pt x="413" y="872"/>
                    </a:lnTo>
                    <a:lnTo>
                      <a:pt x="402" y="855"/>
                    </a:lnTo>
                    <a:lnTo>
                      <a:pt x="408" y="833"/>
                    </a:lnTo>
                    <a:lnTo>
                      <a:pt x="424" y="822"/>
                    </a:lnTo>
                    <a:lnTo>
                      <a:pt x="441" y="817"/>
                    </a:lnTo>
                    <a:lnTo>
                      <a:pt x="452" y="811"/>
                    </a:lnTo>
                    <a:lnTo>
                      <a:pt x="446" y="806"/>
                    </a:lnTo>
                    <a:lnTo>
                      <a:pt x="441" y="789"/>
                    </a:lnTo>
                    <a:lnTo>
                      <a:pt x="446" y="778"/>
                    </a:lnTo>
                    <a:lnTo>
                      <a:pt x="457" y="75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5" name="Freeform 51">
                <a:extLst/>
              </p:cNvPr>
              <p:cNvSpPr>
                <a:spLocks/>
              </p:cNvSpPr>
              <p:nvPr/>
            </p:nvSpPr>
            <p:spPr bwMode="auto">
              <a:xfrm>
                <a:off x="5899150" y="552450"/>
                <a:ext cx="1339850" cy="1489075"/>
              </a:xfrm>
              <a:custGeom>
                <a:avLst/>
                <a:gdLst>
                  <a:gd name="T0" fmla="*/ 66 w 844"/>
                  <a:gd name="T1" fmla="*/ 491 h 938"/>
                  <a:gd name="T2" fmla="*/ 39 w 844"/>
                  <a:gd name="T3" fmla="*/ 342 h 938"/>
                  <a:gd name="T4" fmla="*/ 22 w 844"/>
                  <a:gd name="T5" fmla="*/ 242 h 938"/>
                  <a:gd name="T6" fmla="*/ 11 w 844"/>
                  <a:gd name="T7" fmla="*/ 132 h 938"/>
                  <a:gd name="T8" fmla="*/ 0 w 844"/>
                  <a:gd name="T9" fmla="*/ 60 h 938"/>
                  <a:gd name="T10" fmla="*/ 226 w 844"/>
                  <a:gd name="T11" fmla="*/ 0 h 938"/>
                  <a:gd name="T12" fmla="*/ 243 w 844"/>
                  <a:gd name="T13" fmla="*/ 5 h 938"/>
                  <a:gd name="T14" fmla="*/ 265 w 844"/>
                  <a:gd name="T15" fmla="*/ 49 h 938"/>
                  <a:gd name="T16" fmla="*/ 287 w 844"/>
                  <a:gd name="T17" fmla="*/ 105 h 938"/>
                  <a:gd name="T18" fmla="*/ 325 w 844"/>
                  <a:gd name="T19" fmla="*/ 116 h 938"/>
                  <a:gd name="T20" fmla="*/ 375 w 844"/>
                  <a:gd name="T21" fmla="*/ 132 h 938"/>
                  <a:gd name="T22" fmla="*/ 408 w 844"/>
                  <a:gd name="T23" fmla="*/ 127 h 938"/>
                  <a:gd name="T24" fmla="*/ 436 w 844"/>
                  <a:gd name="T25" fmla="*/ 110 h 938"/>
                  <a:gd name="T26" fmla="*/ 469 w 844"/>
                  <a:gd name="T27" fmla="*/ 121 h 938"/>
                  <a:gd name="T28" fmla="*/ 535 w 844"/>
                  <a:gd name="T29" fmla="*/ 154 h 938"/>
                  <a:gd name="T30" fmla="*/ 557 w 844"/>
                  <a:gd name="T31" fmla="*/ 154 h 938"/>
                  <a:gd name="T32" fmla="*/ 568 w 844"/>
                  <a:gd name="T33" fmla="*/ 171 h 938"/>
                  <a:gd name="T34" fmla="*/ 590 w 844"/>
                  <a:gd name="T35" fmla="*/ 176 h 938"/>
                  <a:gd name="T36" fmla="*/ 601 w 844"/>
                  <a:gd name="T37" fmla="*/ 193 h 938"/>
                  <a:gd name="T38" fmla="*/ 645 w 844"/>
                  <a:gd name="T39" fmla="*/ 198 h 938"/>
                  <a:gd name="T40" fmla="*/ 678 w 844"/>
                  <a:gd name="T41" fmla="*/ 171 h 938"/>
                  <a:gd name="T42" fmla="*/ 706 w 844"/>
                  <a:gd name="T43" fmla="*/ 182 h 938"/>
                  <a:gd name="T44" fmla="*/ 717 w 844"/>
                  <a:gd name="T45" fmla="*/ 187 h 938"/>
                  <a:gd name="T46" fmla="*/ 789 w 844"/>
                  <a:gd name="T47" fmla="*/ 182 h 938"/>
                  <a:gd name="T48" fmla="*/ 805 w 844"/>
                  <a:gd name="T49" fmla="*/ 204 h 938"/>
                  <a:gd name="T50" fmla="*/ 844 w 844"/>
                  <a:gd name="T51" fmla="*/ 193 h 938"/>
                  <a:gd name="T52" fmla="*/ 811 w 844"/>
                  <a:gd name="T53" fmla="*/ 226 h 938"/>
                  <a:gd name="T54" fmla="*/ 706 w 844"/>
                  <a:gd name="T55" fmla="*/ 270 h 938"/>
                  <a:gd name="T56" fmla="*/ 667 w 844"/>
                  <a:gd name="T57" fmla="*/ 314 h 938"/>
                  <a:gd name="T58" fmla="*/ 634 w 844"/>
                  <a:gd name="T59" fmla="*/ 347 h 938"/>
                  <a:gd name="T60" fmla="*/ 596 w 844"/>
                  <a:gd name="T61" fmla="*/ 386 h 938"/>
                  <a:gd name="T62" fmla="*/ 546 w 844"/>
                  <a:gd name="T63" fmla="*/ 430 h 938"/>
                  <a:gd name="T64" fmla="*/ 546 w 844"/>
                  <a:gd name="T65" fmla="*/ 507 h 938"/>
                  <a:gd name="T66" fmla="*/ 496 w 844"/>
                  <a:gd name="T67" fmla="*/ 551 h 938"/>
                  <a:gd name="T68" fmla="*/ 502 w 844"/>
                  <a:gd name="T69" fmla="*/ 623 h 938"/>
                  <a:gd name="T70" fmla="*/ 496 w 844"/>
                  <a:gd name="T71" fmla="*/ 662 h 938"/>
                  <a:gd name="T72" fmla="*/ 496 w 844"/>
                  <a:gd name="T73" fmla="*/ 739 h 938"/>
                  <a:gd name="T74" fmla="*/ 540 w 844"/>
                  <a:gd name="T75" fmla="*/ 772 h 938"/>
                  <a:gd name="T76" fmla="*/ 584 w 844"/>
                  <a:gd name="T77" fmla="*/ 800 h 938"/>
                  <a:gd name="T78" fmla="*/ 662 w 844"/>
                  <a:gd name="T79" fmla="*/ 871 h 938"/>
                  <a:gd name="T80" fmla="*/ 678 w 844"/>
                  <a:gd name="T81" fmla="*/ 927 h 938"/>
                  <a:gd name="T82" fmla="*/ 83 w 844"/>
                  <a:gd name="T83" fmla="*/ 938 h 938"/>
                  <a:gd name="T84" fmla="*/ 77 w 844"/>
                  <a:gd name="T85" fmla="*/ 651 h 938"/>
                  <a:gd name="T86" fmla="*/ 39 w 844"/>
                  <a:gd name="T87" fmla="*/ 612 h 938"/>
                  <a:gd name="T88" fmla="*/ 55 w 844"/>
                  <a:gd name="T89" fmla="*/ 590 h 938"/>
                  <a:gd name="T90" fmla="*/ 66 w 844"/>
                  <a:gd name="T91" fmla="*/ 55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4" h="938">
                    <a:moveTo>
                      <a:pt x="66" y="557"/>
                    </a:moveTo>
                    <a:lnTo>
                      <a:pt x="66" y="491"/>
                    </a:lnTo>
                    <a:lnTo>
                      <a:pt x="50" y="441"/>
                    </a:lnTo>
                    <a:lnTo>
                      <a:pt x="39" y="342"/>
                    </a:lnTo>
                    <a:lnTo>
                      <a:pt x="33" y="270"/>
                    </a:lnTo>
                    <a:lnTo>
                      <a:pt x="22" y="242"/>
                    </a:lnTo>
                    <a:lnTo>
                      <a:pt x="11" y="204"/>
                    </a:lnTo>
                    <a:lnTo>
                      <a:pt x="11" y="132"/>
                    </a:lnTo>
                    <a:lnTo>
                      <a:pt x="11" y="99"/>
                    </a:lnTo>
                    <a:lnTo>
                      <a:pt x="0" y="60"/>
                    </a:lnTo>
                    <a:lnTo>
                      <a:pt x="221" y="6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3" y="5"/>
                    </a:lnTo>
                    <a:lnTo>
                      <a:pt x="259" y="11"/>
                    </a:lnTo>
                    <a:lnTo>
                      <a:pt x="265" y="49"/>
                    </a:lnTo>
                    <a:lnTo>
                      <a:pt x="276" y="93"/>
                    </a:lnTo>
                    <a:lnTo>
                      <a:pt x="287" y="105"/>
                    </a:lnTo>
                    <a:lnTo>
                      <a:pt x="325" y="105"/>
                    </a:lnTo>
                    <a:lnTo>
                      <a:pt x="325" y="116"/>
                    </a:lnTo>
                    <a:lnTo>
                      <a:pt x="375" y="121"/>
                    </a:lnTo>
                    <a:lnTo>
                      <a:pt x="375" y="132"/>
                    </a:lnTo>
                    <a:lnTo>
                      <a:pt x="408" y="132"/>
                    </a:lnTo>
                    <a:lnTo>
                      <a:pt x="408" y="127"/>
                    </a:lnTo>
                    <a:lnTo>
                      <a:pt x="419" y="116"/>
                    </a:lnTo>
                    <a:lnTo>
                      <a:pt x="436" y="110"/>
                    </a:lnTo>
                    <a:lnTo>
                      <a:pt x="447" y="121"/>
                    </a:lnTo>
                    <a:lnTo>
                      <a:pt x="469" y="121"/>
                    </a:lnTo>
                    <a:lnTo>
                      <a:pt x="496" y="138"/>
                    </a:lnTo>
                    <a:lnTo>
                      <a:pt x="535" y="154"/>
                    </a:lnTo>
                    <a:lnTo>
                      <a:pt x="551" y="160"/>
                    </a:lnTo>
                    <a:lnTo>
                      <a:pt x="557" y="154"/>
                    </a:lnTo>
                    <a:lnTo>
                      <a:pt x="568" y="149"/>
                    </a:lnTo>
                    <a:lnTo>
                      <a:pt x="568" y="171"/>
                    </a:lnTo>
                    <a:lnTo>
                      <a:pt x="590" y="182"/>
                    </a:lnTo>
                    <a:lnTo>
                      <a:pt x="590" y="176"/>
                    </a:lnTo>
                    <a:lnTo>
                      <a:pt x="601" y="176"/>
                    </a:lnTo>
                    <a:lnTo>
                      <a:pt x="601" y="193"/>
                    </a:lnTo>
                    <a:lnTo>
                      <a:pt x="623" y="198"/>
                    </a:lnTo>
                    <a:lnTo>
                      <a:pt x="645" y="198"/>
                    </a:lnTo>
                    <a:lnTo>
                      <a:pt x="656" y="193"/>
                    </a:lnTo>
                    <a:lnTo>
                      <a:pt x="678" y="171"/>
                    </a:lnTo>
                    <a:lnTo>
                      <a:pt x="700" y="165"/>
                    </a:lnTo>
                    <a:lnTo>
                      <a:pt x="706" y="182"/>
                    </a:lnTo>
                    <a:lnTo>
                      <a:pt x="706" y="187"/>
                    </a:lnTo>
                    <a:lnTo>
                      <a:pt x="717" y="187"/>
                    </a:lnTo>
                    <a:lnTo>
                      <a:pt x="722" y="182"/>
                    </a:lnTo>
                    <a:lnTo>
                      <a:pt x="789" y="182"/>
                    </a:lnTo>
                    <a:lnTo>
                      <a:pt x="800" y="204"/>
                    </a:lnTo>
                    <a:lnTo>
                      <a:pt x="805" y="204"/>
                    </a:lnTo>
                    <a:lnTo>
                      <a:pt x="811" y="198"/>
                    </a:lnTo>
                    <a:lnTo>
                      <a:pt x="844" y="193"/>
                    </a:lnTo>
                    <a:lnTo>
                      <a:pt x="838" y="209"/>
                    </a:lnTo>
                    <a:lnTo>
                      <a:pt x="811" y="226"/>
                    </a:lnTo>
                    <a:lnTo>
                      <a:pt x="739" y="253"/>
                    </a:lnTo>
                    <a:lnTo>
                      <a:pt x="706" y="270"/>
                    </a:lnTo>
                    <a:lnTo>
                      <a:pt x="684" y="287"/>
                    </a:lnTo>
                    <a:lnTo>
                      <a:pt x="667" y="314"/>
                    </a:lnTo>
                    <a:lnTo>
                      <a:pt x="651" y="342"/>
                    </a:lnTo>
                    <a:lnTo>
                      <a:pt x="634" y="347"/>
                    </a:lnTo>
                    <a:lnTo>
                      <a:pt x="601" y="386"/>
                    </a:lnTo>
                    <a:lnTo>
                      <a:pt x="596" y="386"/>
                    </a:lnTo>
                    <a:lnTo>
                      <a:pt x="568" y="408"/>
                    </a:lnTo>
                    <a:lnTo>
                      <a:pt x="546" y="430"/>
                    </a:lnTo>
                    <a:lnTo>
                      <a:pt x="540" y="452"/>
                    </a:lnTo>
                    <a:lnTo>
                      <a:pt x="546" y="507"/>
                    </a:lnTo>
                    <a:lnTo>
                      <a:pt x="535" y="524"/>
                    </a:lnTo>
                    <a:lnTo>
                      <a:pt x="496" y="551"/>
                    </a:lnTo>
                    <a:lnTo>
                      <a:pt x="480" y="596"/>
                    </a:lnTo>
                    <a:lnTo>
                      <a:pt x="502" y="623"/>
                    </a:lnTo>
                    <a:lnTo>
                      <a:pt x="502" y="640"/>
                    </a:lnTo>
                    <a:lnTo>
                      <a:pt x="496" y="662"/>
                    </a:lnTo>
                    <a:lnTo>
                      <a:pt x="491" y="689"/>
                    </a:lnTo>
                    <a:lnTo>
                      <a:pt x="496" y="739"/>
                    </a:lnTo>
                    <a:lnTo>
                      <a:pt x="518" y="772"/>
                    </a:lnTo>
                    <a:lnTo>
                      <a:pt x="540" y="772"/>
                    </a:lnTo>
                    <a:lnTo>
                      <a:pt x="562" y="789"/>
                    </a:lnTo>
                    <a:lnTo>
                      <a:pt x="584" y="800"/>
                    </a:lnTo>
                    <a:lnTo>
                      <a:pt x="612" y="833"/>
                    </a:lnTo>
                    <a:lnTo>
                      <a:pt x="662" y="871"/>
                    </a:lnTo>
                    <a:lnTo>
                      <a:pt x="678" y="888"/>
                    </a:lnTo>
                    <a:lnTo>
                      <a:pt x="678" y="927"/>
                    </a:lnTo>
                    <a:lnTo>
                      <a:pt x="529" y="932"/>
                    </a:lnTo>
                    <a:lnTo>
                      <a:pt x="83" y="938"/>
                    </a:lnTo>
                    <a:lnTo>
                      <a:pt x="83" y="673"/>
                    </a:lnTo>
                    <a:lnTo>
                      <a:pt x="77" y="651"/>
                    </a:lnTo>
                    <a:lnTo>
                      <a:pt x="50" y="623"/>
                    </a:lnTo>
                    <a:lnTo>
                      <a:pt x="39" y="612"/>
                    </a:lnTo>
                    <a:lnTo>
                      <a:pt x="39" y="601"/>
                    </a:lnTo>
                    <a:lnTo>
                      <a:pt x="55" y="590"/>
                    </a:lnTo>
                    <a:lnTo>
                      <a:pt x="66" y="579"/>
                    </a:lnTo>
                    <a:lnTo>
                      <a:pt x="66" y="55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6" name="Freeform 52">
                <a:extLst/>
              </p:cNvPr>
              <p:cNvSpPr>
                <a:spLocks/>
              </p:cNvSpPr>
              <p:nvPr/>
            </p:nvSpPr>
            <p:spPr bwMode="auto">
              <a:xfrm>
                <a:off x="6669088" y="1147763"/>
                <a:ext cx="1068388" cy="1120775"/>
              </a:xfrm>
              <a:custGeom>
                <a:avLst/>
                <a:gdLst>
                  <a:gd name="T0" fmla="*/ 623 w 673"/>
                  <a:gd name="T1" fmla="*/ 662 h 706"/>
                  <a:gd name="T2" fmla="*/ 607 w 673"/>
                  <a:gd name="T3" fmla="*/ 585 h 706"/>
                  <a:gd name="T4" fmla="*/ 607 w 673"/>
                  <a:gd name="T5" fmla="*/ 546 h 706"/>
                  <a:gd name="T6" fmla="*/ 623 w 673"/>
                  <a:gd name="T7" fmla="*/ 502 h 706"/>
                  <a:gd name="T8" fmla="*/ 612 w 673"/>
                  <a:gd name="T9" fmla="*/ 452 h 706"/>
                  <a:gd name="T10" fmla="*/ 629 w 673"/>
                  <a:gd name="T11" fmla="*/ 425 h 706"/>
                  <a:gd name="T12" fmla="*/ 623 w 673"/>
                  <a:gd name="T13" fmla="*/ 392 h 706"/>
                  <a:gd name="T14" fmla="*/ 634 w 673"/>
                  <a:gd name="T15" fmla="*/ 347 h 706"/>
                  <a:gd name="T16" fmla="*/ 673 w 673"/>
                  <a:gd name="T17" fmla="*/ 259 h 706"/>
                  <a:gd name="T18" fmla="*/ 673 w 673"/>
                  <a:gd name="T19" fmla="*/ 232 h 706"/>
                  <a:gd name="T20" fmla="*/ 634 w 673"/>
                  <a:gd name="T21" fmla="*/ 287 h 706"/>
                  <a:gd name="T22" fmla="*/ 601 w 673"/>
                  <a:gd name="T23" fmla="*/ 325 h 706"/>
                  <a:gd name="T24" fmla="*/ 585 w 673"/>
                  <a:gd name="T25" fmla="*/ 347 h 706"/>
                  <a:gd name="T26" fmla="*/ 568 w 673"/>
                  <a:gd name="T27" fmla="*/ 364 h 706"/>
                  <a:gd name="T28" fmla="*/ 574 w 673"/>
                  <a:gd name="T29" fmla="*/ 331 h 706"/>
                  <a:gd name="T30" fmla="*/ 601 w 673"/>
                  <a:gd name="T31" fmla="*/ 287 h 706"/>
                  <a:gd name="T32" fmla="*/ 601 w 673"/>
                  <a:gd name="T33" fmla="*/ 259 h 706"/>
                  <a:gd name="T34" fmla="*/ 579 w 673"/>
                  <a:gd name="T35" fmla="*/ 176 h 706"/>
                  <a:gd name="T36" fmla="*/ 541 w 673"/>
                  <a:gd name="T37" fmla="*/ 149 h 706"/>
                  <a:gd name="T38" fmla="*/ 430 w 673"/>
                  <a:gd name="T39" fmla="*/ 121 h 706"/>
                  <a:gd name="T40" fmla="*/ 309 w 673"/>
                  <a:gd name="T41" fmla="*/ 94 h 706"/>
                  <a:gd name="T42" fmla="*/ 276 w 673"/>
                  <a:gd name="T43" fmla="*/ 66 h 706"/>
                  <a:gd name="T44" fmla="*/ 259 w 673"/>
                  <a:gd name="T45" fmla="*/ 55 h 706"/>
                  <a:gd name="T46" fmla="*/ 232 w 673"/>
                  <a:gd name="T47" fmla="*/ 50 h 706"/>
                  <a:gd name="T48" fmla="*/ 210 w 673"/>
                  <a:gd name="T49" fmla="*/ 55 h 706"/>
                  <a:gd name="T50" fmla="*/ 232 w 673"/>
                  <a:gd name="T51" fmla="*/ 16 h 706"/>
                  <a:gd name="T52" fmla="*/ 226 w 673"/>
                  <a:gd name="T53" fmla="*/ 0 h 706"/>
                  <a:gd name="T54" fmla="*/ 188 w 673"/>
                  <a:gd name="T55" fmla="*/ 16 h 706"/>
                  <a:gd name="T56" fmla="*/ 111 w 673"/>
                  <a:gd name="T57" fmla="*/ 44 h 706"/>
                  <a:gd name="T58" fmla="*/ 83 w 673"/>
                  <a:gd name="T59" fmla="*/ 38 h 706"/>
                  <a:gd name="T60" fmla="*/ 66 w 673"/>
                  <a:gd name="T61" fmla="*/ 77 h 706"/>
                  <a:gd name="T62" fmla="*/ 55 w 673"/>
                  <a:gd name="T63" fmla="*/ 149 h 706"/>
                  <a:gd name="T64" fmla="*/ 0 w 673"/>
                  <a:gd name="T65" fmla="*/ 226 h 706"/>
                  <a:gd name="T66" fmla="*/ 22 w 673"/>
                  <a:gd name="T67" fmla="*/ 243 h 706"/>
                  <a:gd name="T68" fmla="*/ 17 w 673"/>
                  <a:gd name="T69" fmla="*/ 287 h 706"/>
                  <a:gd name="T70" fmla="*/ 17 w 673"/>
                  <a:gd name="T71" fmla="*/ 364 h 706"/>
                  <a:gd name="T72" fmla="*/ 66 w 673"/>
                  <a:gd name="T73" fmla="*/ 386 h 706"/>
                  <a:gd name="T74" fmla="*/ 105 w 673"/>
                  <a:gd name="T75" fmla="*/ 414 h 706"/>
                  <a:gd name="T76" fmla="*/ 188 w 673"/>
                  <a:gd name="T77" fmla="*/ 485 h 706"/>
                  <a:gd name="T78" fmla="*/ 210 w 673"/>
                  <a:gd name="T79" fmla="*/ 563 h 706"/>
                  <a:gd name="T80" fmla="*/ 232 w 673"/>
                  <a:gd name="T81" fmla="*/ 596 h 706"/>
                  <a:gd name="T82" fmla="*/ 215 w 673"/>
                  <a:gd name="T83" fmla="*/ 634 h 706"/>
                  <a:gd name="T84" fmla="*/ 237 w 673"/>
                  <a:gd name="T85" fmla="*/ 684 h 706"/>
                  <a:gd name="T86" fmla="*/ 276 w 673"/>
                  <a:gd name="T87" fmla="*/ 695 h 706"/>
                  <a:gd name="T88" fmla="*/ 353 w 673"/>
                  <a:gd name="T89" fmla="*/ 706 h 706"/>
                  <a:gd name="T90" fmla="*/ 618 w 673"/>
                  <a:gd name="T91" fmla="*/ 684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73" h="706">
                    <a:moveTo>
                      <a:pt x="618" y="684"/>
                    </a:moveTo>
                    <a:lnTo>
                      <a:pt x="623" y="662"/>
                    </a:lnTo>
                    <a:lnTo>
                      <a:pt x="612" y="629"/>
                    </a:lnTo>
                    <a:lnTo>
                      <a:pt x="607" y="585"/>
                    </a:lnTo>
                    <a:lnTo>
                      <a:pt x="596" y="568"/>
                    </a:lnTo>
                    <a:lnTo>
                      <a:pt x="607" y="546"/>
                    </a:lnTo>
                    <a:lnTo>
                      <a:pt x="612" y="524"/>
                    </a:lnTo>
                    <a:lnTo>
                      <a:pt x="623" y="502"/>
                    </a:lnTo>
                    <a:lnTo>
                      <a:pt x="618" y="480"/>
                    </a:lnTo>
                    <a:lnTo>
                      <a:pt x="612" y="452"/>
                    </a:lnTo>
                    <a:lnTo>
                      <a:pt x="612" y="441"/>
                    </a:lnTo>
                    <a:lnTo>
                      <a:pt x="629" y="425"/>
                    </a:lnTo>
                    <a:lnTo>
                      <a:pt x="629" y="403"/>
                    </a:lnTo>
                    <a:lnTo>
                      <a:pt x="623" y="392"/>
                    </a:lnTo>
                    <a:lnTo>
                      <a:pt x="629" y="375"/>
                    </a:lnTo>
                    <a:lnTo>
                      <a:pt x="634" y="347"/>
                    </a:lnTo>
                    <a:lnTo>
                      <a:pt x="651" y="309"/>
                    </a:lnTo>
                    <a:lnTo>
                      <a:pt x="673" y="259"/>
                    </a:lnTo>
                    <a:lnTo>
                      <a:pt x="673" y="243"/>
                    </a:lnTo>
                    <a:lnTo>
                      <a:pt x="673" y="232"/>
                    </a:lnTo>
                    <a:lnTo>
                      <a:pt x="667" y="237"/>
                    </a:lnTo>
                    <a:lnTo>
                      <a:pt x="634" y="287"/>
                    </a:lnTo>
                    <a:lnTo>
                      <a:pt x="618" y="314"/>
                    </a:lnTo>
                    <a:lnTo>
                      <a:pt x="601" y="325"/>
                    </a:lnTo>
                    <a:lnTo>
                      <a:pt x="596" y="342"/>
                    </a:lnTo>
                    <a:lnTo>
                      <a:pt x="585" y="347"/>
                    </a:lnTo>
                    <a:lnTo>
                      <a:pt x="579" y="364"/>
                    </a:lnTo>
                    <a:lnTo>
                      <a:pt x="568" y="364"/>
                    </a:lnTo>
                    <a:lnTo>
                      <a:pt x="563" y="347"/>
                    </a:lnTo>
                    <a:lnTo>
                      <a:pt x="574" y="331"/>
                    </a:lnTo>
                    <a:lnTo>
                      <a:pt x="590" y="298"/>
                    </a:lnTo>
                    <a:lnTo>
                      <a:pt x="601" y="287"/>
                    </a:lnTo>
                    <a:lnTo>
                      <a:pt x="612" y="265"/>
                    </a:lnTo>
                    <a:lnTo>
                      <a:pt x="601" y="259"/>
                    </a:lnTo>
                    <a:lnTo>
                      <a:pt x="590" y="248"/>
                    </a:lnTo>
                    <a:lnTo>
                      <a:pt x="579" y="176"/>
                    </a:lnTo>
                    <a:lnTo>
                      <a:pt x="552" y="165"/>
                    </a:lnTo>
                    <a:lnTo>
                      <a:pt x="541" y="149"/>
                    </a:lnTo>
                    <a:lnTo>
                      <a:pt x="447" y="127"/>
                    </a:lnTo>
                    <a:lnTo>
                      <a:pt x="430" y="121"/>
                    </a:lnTo>
                    <a:lnTo>
                      <a:pt x="370" y="105"/>
                    </a:lnTo>
                    <a:lnTo>
                      <a:pt x="309" y="94"/>
                    </a:lnTo>
                    <a:lnTo>
                      <a:pt x="276" y="55"/>
                    </a:lnTo>
                    <a:lnTo>
                      <a:pt x="276" y="66"/>
                    </a:lnTo>
                    <a:lnTo>
                      <a:pt x="265" y="66"/>
                    </a:lnTo>
                    <a:lnTo>
                      <a:pt x="259" y="55"/>
                    </a:lnTo>
                    <a:lnTo>
                      <a:pt x="243" y="50"/>
                    </a:lnTo>
                    <a:lnTo>
                      <a:pt x="232" y="50"/>
                    </a:lnTo>
                    <a:lnTo>
                      <a:pt x="221" y="61"/>
                    </a:lnTo>
                    <a:lnTo>
                      <a:pt x="210" y="55"/>
                    </a:lnTo>
                    <a:lnTo>
                      <a:pt x="215" y="38"/>
                    </a:lnTo>
                    <a:lnTo>
                      <a:pt x="232" y="16"/>
                    </a:lnTo>
                    <a:lnTo>
                      <a:pt x="237" y="11"/>
                    </a:lnTo>
                    <a:lnTo>
                      <a:pt x="226" y="0"/>
                    </a:lnTo>
                    <a:lnTo>
                      <a:pt x="210" y="5"/>
                    </a:lnTo>
                    <a:lnTo>
                      <a:pt x="188" y="16"/>
                    </a:lnTo>
                    <a:lnTo>
                      <a:pt x="133" y="44"/>
                    </a:lnTo>
                    <a:lnTo>
                      <a:pt x="111" y="44"/>
                    </a:lnTo>
                    <a:lnTo>
                      <a:pt x="88" y="44"/>
                    </a:lnTo>
                    <a:lnTo>
                      <a:pt x="83" y="38"/>
                    </a:lnTo>
                    <a:lnTo>
                      <a:pt x="66" y="55"/>
                    </a:lnTo>
                    <a:lnTo>
                      <a:pt x="66" y="77"/>
                    </a:lnTo>
                    <a:lnTo>
                      <a:pt x="66" y="138"/>
                    </a:lnTo>
                    <a:lnTo>
                      <a:pt x="55" y="149"/>
                    </a:lnTo>
                    <a:lnTo>
                      <a:pt x="17" y="182"/>
                    </a:lnTo>
                    <a:lnTo>
                      <a:pt x="0" y="226"/>
                    </a:lnTo>
                    <a:lnTo>
                      <a:pt x="6" y="226"/>
                    </a:lnTo>
                    <a:lnTo>
                      <a:pt x="22" y="243"/>
                    </a:lnTo>
                    <a:lnTo>
                      <a:pt x="28" y="265"/>
                    </a:lnTo>
                    <a:lnTo>
                      <a:pt x="17" y="287"/>
                    </a:lnTo>
                    <a:lnTo>
                      <a:pt x="17" y="314"/>
                    </a:lnTo>
                    <a:lnTo>
                      <a:pt x="17" y="364"/>
                    </a:lnTo>
                    <a:lnTo>
                      <a:pt x="39" y="386"/>
                    </a:lnTo>
                    <a:lnTo>
                      <a:pt x="66" y="386"/>
                    </a:lnTo>
                    <a:lnTo>
                      <a:pt x="77" y="408"/>
                    </a:lnTo>
                    <a:lnTo>
                      <a:pt x="105" y="414"/>
                    </a:lnTo>
                    <a:lnTo>
                      <a:pt x="133" y="458"/>
                    </a:lnTo>
                    <a:lnTo>
                      <a:pt x="188" y="485"/>
                    </a:lnTo>
                    <a:lnTo>
                      <a:pt x="199" y="507"/>
                    </a:lnTo>
                    <a:lnTo>
                      <a:pt x="210" y="563"/>
                    </a:lnTo>
                    <a:lnTo>
                      <a:pt x="210" y="585"/>
                    </a:lnTo>
                    <a:lnTo>
                      <a:pt x="232" y="596"/>
                    </a:lnTo>
                    <a:lnTo>
                      <a:pt x="232" y="607"/>
                    </a:lnTo>
                    <a:lnTo>
                      <a:pt x="215" y="634"/>
                    </a:lnTo>
                    <a:lnTo>
                      <a:pt x="215" y="656"/>
                    </a:lnTo>
                    <a:lnTo>
                      <a:pt x="237" y="684"/>
                    </a:lnTo>
                    <a:lnTo>
                      <a:pt x="254" y="695"/>
                    </a:lnTo>
                    <a:lnTo>
                      <a:pt x="276" y="695"/>
                    </a:lnTo>
                    <a:lnTo>
                      <a:pt x="287" y="706"/>
                    </a:lnTo>
                    <a:lnTo>
                      <a:pt x="353" y="706"/>
                    </a:lnTo>
                    <a:lnTo>
                      <a:pt x="546" y="695"/>
                    </a:lnTo>
                    <a:lnTo>
                      <a:pt x="618" y="68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7" name="Freeform 53">
                <a:extLst/>
              </p:cNvPr>
              <p:cNvSpPr>
                <a:spLocks/>
              </p:cNvSpPr>
              <p:nvPr/>
            </p:nvSpPr>
            <p:spPr bwMode="auto">
              <a:xfrm>
                <a:off x="6161088" y="2786063"/>
                <a:ext cx="1339850" cy="1173163"/>
              </a:xfrm>
              <a:custGeom>
                <a:avLst/>
                <a:gdLst>
                  <a:gd name="T0" fmla="*/ 502 w 844"/>
                  <a:gd name="T1" fmla="*/ 16 h 739"/>
                  <a:gd name="T2" fmla="*/ 436 w 844"/>
                  <a:gd name="T3" fmla="*/ 5 h 739"/>
                  <a:gd name="T4" fmla="*/ 177 w 844"/>
                  <a:gd name="T5" fmla="*/ 16 h 739"/>
                  <a:gd name="T6" fmla="*/ 17 w 844"/>
                  <a:gd name="T7" fmla="*/ 16 h 739"/>
                  <a:gd name="T8" fmla="*/ 11 w 844"/>
                  <a:gd name="T9" fmla="*/ 38 h 739"/>
                  <a:gd name="T10" fmla="*/ 28 w 844"/>
                  <a:gd name="T11" fmla="*/ 82 h 739"/>
                  <a:gd name="T12" fmla="*/ 72 w 844"/>
                  <a:gd name="T13" fmla="*/ 132 h 739"/>
                  <a:gd name="T14" fmla="*/ 100 w 844"/>
                  <a:gd name="T15" fmla="*/ 138 h 739"/>
                  <a:gd name="T16" fmla="*/ 89 w 844"/>
                  <a:gd name="T17" fmla="*/ 176 h 739"/>
                  <a:gd name="T18" fmla="*/ 100 w 844"/>
                  <a:gd name="T19" fmla="*/ 215 h 739"/>
                  <a:gd name="T20" fmla="*/ 138 w 844"/>
                  <a:gd name="T21" fmla="*/ 253 h 739"/>
                  <a:gd name="T22" fmla="*/ 138 w 844"/>
                  <a:gd name="T23" fmla="*/ 595 h 739"/>
                  <a:gd name="T24" fmla="*/ 144 w 844"/>
                  <a:gd name="T25" fmla="*/ 673 h 739"/>
                  <a:gd name="T26" fmla="*/ 491 w 844"/>
                  <a:gd name="T27" fmla="*/ 667 h 739"/>
                  <a:gd name="T28" fmla="*/ 728 w 844"/>
                  <a:gd name="T29" fmla="*/ 656 h 739"/>
                  <a:gd name="T30" fmla="*/ 739 w 844"/>
                  <a:gd name="T31" fmla="*/ 706 h 739"/>
                  <a:gd name="T32" fmla="*/ 712 w 844"/>
                  <a:gd name="T33" fmla="*/ 739 h 739"/>
                  <a:gd name="T34" fmla="*/ 778 w 844"/>
                  <a:gd name="T35" fmla="*/ 739 h 739"/>
                  <a:gd name="T36" fmla="*/ 794 w 844"/>
                  <a:gd name="T37" fmla="*/ 651 h 739"/>
                  <a:gd name="T38" fmla="*/ 828 w 844"/>
                  <a:gd name="T39" fmla="*/ 629 h 739"/>
                  <a:gd name="T40" fmla="*/ 844 w 844"/>
                  <a:gd name="T41" fmla="*/ 601 h 739"/>
                  <a:gd name="T42" fmla="*/ 839 w 844"/>
                  <a:gd name="T43" fmla="*/ 573 h 739"/>
                  <a:gd name="T44" fmla="*/ 806 w 844"/>
                  <a:gd name="T45" fmla="*/ 557 h 739"/>
                  <a:gd name="T46" fmla="*/ 800 w 844"/>
                  <a:gd name="T47" fmla="*/ 507 h 739"/>
                  <a:gd name="T48" fmla="*/ 772 w 844"/>
                  <a:gd name="T49" fmla="*/ 446 h 739"/>
                  <a:gd name="T50" fmla="*/ 684 w 844"/>
                  <a:gd name="T51" fmla="*/ 397 h 739"/>
                  <a:gd name="T52" fmla="*/ 679 w 844"/>
                  <a:gd name="T53" fmla="*/ 347 h 739"/>
                  <a:gd name="T54" fmla="*/ 695 w 844"/>
                  <a:gd name="T55" fmla="*/ 281 h 739"/>
                  <a:gd name="T56" fmla="*/ 629 w 844"/>
                  <a:gd name="T57" fmla="*/ 264 h 739"/>
                  <a:gd name="T58" fmla="*/ 624 w 844"/>
                  <a:gd name="T59" fmla="*/ 220 h 739"/>
                  <a:gd name="T60" fmla="*/ 530 w 844"/>
                  <a:gd name="T61" fmla="*/ 138 h 739"/>
                  <a:gd name="T62" fmla="*/ 513 w 844"/>
                  <a:gd name="T63" fmla="*/ 55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44" h="739">
                    <a:moveTo>
                      <a:pt x="519" y="38"/>
                    </a:moveTo>
                    <a:lnTo>
                      <a:pt x="502" y="16"/>
                    </a:lnTo>
                    <a:lnTo>
                      <a:pt x="491" y="0"/>
                    </a:lnTo>
                    <a:lnTo>
                      <a:pt x="436" y="5"/>
                    </a:lnTo>
                    <a:lnTo>
                      <a:pt x="364" y="5"/>
                    </a:lnTo>
                    <a:lnTo>
                      <a:pt x="177" y="16"/>
                    </a:lnTo>
                    <a:lnTo>
                      <a:pt x="78" y="16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11" y="38"/>
                    </a:lnTo>
                    <a:lnTo>
                      <a:pt x="11" y="55"/>
                    </a:lnTo>
                    <a:lnTo>
                      <a:pt x="28" y="82"/>
                    </a:lnTo>
                    <a:lnTo>
                      <a:pt x="50" y="110"/>
                    </a:lnTo>
                    <a:lnTo>
                      <a:pt x="72" y="132"/>
                    </a:lnTo>
                    <a:lnTo>
                      <a:pt x="89" y="132"/>
                    </a:lnTo>
                    <a:lnTo>
                      <a:pt x="100" y="138"/>
                    </a:lnTo>
                    <a:lnTo>
                      <a:pt x="100" y="160"/>
                    </a:lnTo>
                    <a:lnTo>
                      <a:pt x="89" y="176"/>
                    </a:lnTo>
                    <a:lnTo>
                      <a:pt x="83" y="193"/>
                    </a:lnTo>
                    <a:lnTo>
                      <a:pt x="100" y="215"/>
                    </a:lnTo>
                    <a:lnTo>
                      <a:pt x="116" y="237"/>
                    </a:lnTo>
                    <a:lnTo>
                      <a:pt x="138" y="253"/>
                    </a:lnTo>
                    <a:lnTo>
                      <a:pt x="144" y="336"/>
                    </a:lnTo>
                    <a:lnTo>
                      <a:pt x="138" y="595"/>
                    </a:lnTo>
                    <a:lnTo>
                      <a:pt x="144" y="629"/>
                    </a:lnTo>
                    <a:lnTo>
                      <a:pt x="144" y="673"/>
                    </a:lnTo>
                    <a:lnTo>
                      <a:pt x="320" y="673"/>
                    </a:lnTo>
                    <a:lnTo>
                      <a:pt x="491" y="667"/>
                    </a:lnTo>
                    <a:lnTo>
                      <a:pt x="640" y="662"/>
                    </a:lnTo>
                    <a:lnTo>
                      <a:pt x="728" y="656"/>
                    </a:lnTo>
                    <a:lnTo>
                      <a:pt x="745" y="684"/>
                    </a:lnTo>
                    <a:lnTo>
                      <a:pt x="739" y="706"/>
                    </a:lnTo>
                    <a:lnTo>
                      <a:pt x="717" y="722"/>
                    </a:lnTo>
                    <a:lnTo>
                      <a:pt x="712" y="739"/>
                    </a:lnTo>
                    <a:lnTo>
                      <a:pt x="750" y="739"/>
                    </a:lnTo>
                    <a:lnTo>
                      <a:pt x="778" y="739"/>
                    </a:lnTo>
                    <a:lnTo>
                      <a:pt x="794" y="695"/>
                    </a:lnTo>
                    <a:lnTo>
                      <a:pt x="794" y="651"/>
                    </a:lnTo>
                    <a:lnTo>
                      <a:pt x="817" y="640"/>
                    </a:lnTo>
                    <a:lnTo>
                      <a:pt x="828" y="629"/>
                    </a:lnTo>
                    <a:lnTo>
                      <a:pt x="844" y="617"/>
                    </a:lnTo>
                    <a:lnTo>
                      <a:pt x="844" y="601"/>
                    </a:lnTo>
                    <a:lnTo>
                      <a:pt x="844" y="584"/>
                    </a:lnTo>
                    <a:lnTo>
                      <a:pt x="839" y="573"/>
                    </a:lnTo>
                    <a:lnTo>
                      <a:pt x="817" y="573"/>
                    </a:lnTo>
                    <a:lnTo>
                      <a:pt x="806" y="557"/>
                    </a:lnTo>
                    <a:lnTo>
                      <a:pt x="794" y="524"/>
                    </a:lnTo>
                    <a:lnTo>
                      <a:pt x="800" y="507"/>
                    </a:lnTo>
                    <a:lnTo>
                      <a:pt x="783" y="480"/>
                    </a:lnTo>
                    <a:lnTo>
                      <a:pt x="772" y="446"/>
                    </a:lnTo>
                    <a:lnTo>
                      <a:pt x="734" y="441"/>
                    </a:lnTo>
                    <a:lnTo>
                      <a:pt x="684" y="397"/>
                    </a:lnTo>
                    <a:lnTo>
                      <a:pt x="673" y="369"/>
                    </a:lnTo>
                    <a:lnTo>
                      <a:pt x="679" y="347"/>
                    </a:lnTo>
                    <a:lnTo>
                      <a:pt x="695" y="303"/>
                    </a:lnTo>
                    <a:lnTo>
                      <a:pt x="695" y="281"/>
                    </a:lnTo>
                    <a:lnTo>
                      <a:pt x="684" y="270"/>
                    </a:lnTo>
                    <a:lnTo>
                      <a:pt x="629" y="264"/>
                    </a:lnTo>
                    <a:lnTo>
                      <a:pt x="624" y="253"/>
                    </a:lnTo>
                    <a:lnTo>
                      <a:pt x="624" y="220"/>
                    </a:lnTo>
                    <a:lnTo>
                      <a:pt x="585" y="198"/>
                    </a:lnTo>
                    <a:lnTo>
                      <a:pt x="530" y="138"/>
                    </a:lnTo>
                    <a:lnTo>
                      <a:pt x="513" y="88"/>
                    </a:lnTo>
                    <a:lnTo>
                      <a:pt x="513" y="55"/>
                    </a:lnTo>
                    <a:lnTo>
                      <a:pt x="519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8" name="Freeform 54">
                <a:extLst/>
              </p:cNvPr>
              <p:cNvSpPr>
                <a:spLocks/>
              </p:cNvSpPr>
              <p:nvPr/>
            </p:nvSpPr>
            <p:spPr bwMode="auto">
              <a:xfrm>
                <a:off x="6389688" y="3836988"/>
                <a:ext cx="1006475" cy="919163"/>
              </a:xfrm>
              <a:custGeom>
                <a:avLst/>
                <a:gdLst>
                  <a:gd name="T0" fmla="*/ 634 w 634"/>
                  <a:gd name="T1" fmla="*/ 77 h 579"/>
                  <a:gd name="T2" fmla="*/ 606 w 634"/>
                  <a:gd name="T3" fmla="*/ 88 h 579"/>
                  <a:gd name="T4" fmla="*/ 562 w 634"/>
                  <a:gd name="T5" fmla="*/ 82 h 579"/>
                  <a:gd name="T6" fmla="*/ 562 w 634"/>
                  <a:gd name="T7" fmla="*/ 60 h 579"/>
                  <a:gd name="T8" fmla="*/ 590 w 634"/>
                  <a:gd name="T9" fmla="*/ 38 h 579"/>
                  <a:gd name="T10" fmla="*/ 590 w 634"/>
                  <a:gd name="T11" fmla="*/ 22 h 579"/>
                  <a:gd name="T12" fmla="*/ 579 w 634"/>
                  <a:gd name="T13" fmla="*/ 0 h 579"/>
                  <a:gd name="T14" fmla="*/ 496 w 634"/>
                  <a:gd name="T15" fmla="*/ 5 h 579"/>
                  <a:gd name="T16" fmla="*/ 347 w 634"/>
                  <a:gd name="T17" fmla="*/ 11 h 579"/>
                  <a:gd name="T18" fmla="*/ 171 w 634"/>
                  <a:gd name="T19" fmla="*/ 16 h 579"/>
                  <a:gd name="T20" fmla="*/ 0 w 634"/>
                  <a:gd name="T21" fmla="*/ 22 h 579"/>
                  <a:gd name="T22" fmla="*/ 16 w 634"/>
                  <a:gd name="T23" fmla="*/ 71 h 579"/>
                  <a:gd name="T24" fmla="*/ 16 w 634"/>
                  <a:gd name="T25" fmla="*/ 132 h 579"/>
                  <a:gd name="T26" fmla="*/ 22 w 634"/>
                  <a:gd name="T27" fmla="*/ 209 h 579"/>
                  <a:gd name="T28" fmla="*/ 27 w 634"/>
                  <a:gd name="T29" fmla="*/ 491 h 579"/>
                  <a:gd name="T30" fmla="*/ 44 w 634"/>
                  <a:gd name="T31" fmla="*/ 502 h 579"/>
                  <a:gd name="T32" fmla="*/ 66 w 634"/>
                  <a:gd name="T33" fmla="*/ 496 h 579"/>
                  <a:gd name="T34" fmla="*/ 82 w 634"/>
                  <a:gd name="T35" fmla="*/ 502 h 579"/>
                  <a:gd name="T36" fmla="*/ 88 w 634"/>
                  <a:gd name="T37" fmla="*/ 579 h 579"/>
                  <a:gd name="T38" fmla="*/ 253 w 634"/>
                  <a:gd name="T39" fmla="*/ 579 h 579"/>
                  <a:gd name="T40" fmla="*/ 397 w 634"/>
                  <a:gd name="T41" fmla="*/ 573 h 579"/>
                  <a:gd name="T42" fmla="*/ 468 w 634"/>
                  <a:gd name="T43" fmla="*/ 568 h 579"/>
                  <a:gd name="T44" fmla="*/ 480 w 634"/>
                  <a:gd name="T45" fmla="*/ 557 h 579"/>
                  <a:gd name="T46" fmla="*/ 474 w 634"/>
                  <a:gd name="T47" fmla="*/ 529 h 579"/>
                  <a:gd name="T48" fmla="*/ 463 w 634"/>
                  <a:gd name="T49" fmla="*/ 507 h 579"/>
                  <a:gd name="T50" fmla="*/ 474 w 634"/>
                  <a:gd name="T51" fmla="*/ 496 h 579"/>
                  <a:gd name="T52" fmla="*/ 463 w 634"/>
                  <a:gd name="T53" fmla="*/ 480 h 579"/>
                  <a:gd name="T54" fmla="*/ 468 w 634"/>
                  <a:gd name="T55" fmla="*/ 458 h 579"/>
                  <a:gd name="T56" fmla="*/ 474 w 634"/>
                  <a:gd name="T57" fmla="*/ 419 h 579"/>
                  <a:gd name="T58" fmla="*/ 496 w 634"/>
                  <a:gd name="T59" fmla="*/ 402 h 579"/>
                  <a:gd name="T60" fmla="*/ 491 w 634"/>
                  <a:gd name="T61" fmla="*/ 386 h 579"/>
                  <a:gd name="T62" fmla="*/ 518 w 634"/>
                  <a:gd name="T63" fmla="*/ 347 h 579"/>
                  <a:gd name="T64" fmla="*/ 535 w 634"/>
                  <a:gd name="T65" fmla="*/ 336 h 579"/>
                  <a:gd name="T66" fmla="*/ 535 w 634"/>
                  <a:gd name="T67" fmla="*/ 325 h 579"/>
                  <a:gd name="T68" fmla="*/ 535 w 634"/>
                  <a:gd name="T69" fmla="*/ 314 h 579"/>
                  <a:gd name="T70" fmla="*/ 557 w 634"/>
                  <a:gd name="T71" fmla="*/ 270 h 579"/>
                  <a:gd name="T72" fmla="*/ 573 w 634"/>
                  <a:gd name="T73" fmla="*/ 259 h 579"/>
                  <a:gd name="T74" fmla="*/ 573 w 634"/>
                  <a:gd name="T75" fmla="*/ 237 h 579"/>
                  <a:gd name="T76" fmla="*/ 590 w 634"/>
                  <a:gd name="T77" fmla="*/ 226 h 579"/>
                  <a:gd name="T78" fmla="*/ 595 w 634"/>
                  <a:gd name="T79" fmla="*/ 198 h 579"/>
                  <a:gd name="T80" fmla="*/ 584 w 634"/>
                  <a:gd name="T81" fmla="*/ 165 h 579"/>
                  <a:gd name="T82" fmla="*/ 612 w 634"/>
                  <a:gd name="T83" fmla="*/ 149 h 579"/>
                  <a:gd name="T84" fmla="*/ 617 w 634"/>
                  <a:gd name="T85" fmla="*/ 132 h 579"/>
                  <a:gd name="T86" fmla="*/ 628 w 634"/>
                  <a:gd name="T87" fmla="*/ 104 h 579"/>
                  <a:gd name="T88" fmla="*/ 634 w 634"/>
                  <a:gd name="T89" fmla="*/ 77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4" h="579">
                    <a:moveTo>
                      <a:pt x="634" y="77"/>
                    </a:moveTo>
                    <a:lnTo>
                      <a:pt x="606" y="88"/>
                    </a:lnTo>
                    <a:lnTo>
                      <a:pt x="562" y="82"/>
                    </a:lnTo>
                    <a:lnTo>
                      <a:pt x="562" y="60"/>
                    </a:lnTo>
                    <a:lnTo>
                      <a:pt x="590" y="38"/>
                    </a:lnTo>
                    <a:lnTo>
                      <a:pt x="590" y="22"/>
                    </a:lnTo>
                    <a:lnTo>
                      <a:pt x="579" y="0"/>
                    </a:lnTo>
                    <a:lnTo>
                      <a:pt x="496" y="5"/>
                    </a:lnTo>
                    <a:lnTo>
                      <a:pt x="347" y="11"/>
                    </a:lnTo>
                    <a:lnTo>
                      <a:pt x="171" y="16"/>
                    </a:lnTo>
                    <a:lnTo>
                      <a:pt x="0" y="22"/>
                    </a:lnTo>
                    <a:lnTo>
                      <a:pt x="16" y="71"/>
                    </a:lnTo>
                    <a:lnTo>
                      <a:pt x="16" y="132"/>
                    </a:lnTo>
                    <a:lnTo>
                      <a:pt x="22" y="209"/>
                    </a:lnTo>
                    <a:lnTo>
                      <a:pt x="27" y="491"/>
                    </a:lnTo>
                    <a:lnTo>
                      <a:pt x="44" y="502"/>
                    </a:lnTo>
                    <a:lnTo>
                      <a:pt x="66" y="496"/>
                    </a:lnTo>
                    <a:lnTo>
                      <a:pt x="82" y="502"/>
                    </a:lnTo>
                    <a:lnTo>
                      <a:pt x="88" y="579"/>
                    </a:lnTo>
                    <a:lnTo>
                      <a:pt x="253" y="579"/>
                    </a:lnTo>
                    <a:lnTo>
                      <a:pt x="397" y="573"/>
                    </a:lnTo>
                    <a:lnTo>
                      <a:pt x="468" y="568"/>
                    </a:lnTo>
                    <a:lnTo>
                      <a:pt x="480" y="557"/>
                    </a:lnTo>
                    <a:lnTo>
                      <a:pt x="474" y="529"/>
                    </a:lnTo>
                    <a:lnTo>
                      <a:pt x="463" y="507"/>
                    </a:lnTo>
                    <a:lnTo>
                      <a:pt x="474" y="496"/>
                    </a:lnTo>
                    <a:lnTo>
                      <a:pt x="463" y="480"/>
                    </a:lnTo>
                    <a:lnTo>
                      <a:pt x="468" y="458"/>
                    </a:lnTo>
                    <a:lnTo>
                      <a:pt x="474" y="419"/>
                    </a:lnTo>
                    <a:lnTo>
                      <a:pt x="496" y="402"/>
                    </a:lnTo>
                    <a:lnTo>
                      <a:pt x="491" y="386"/>
                    </a:lnTo>
                    <a:lnTo>
                      <a:pt x="518" y="347"/>
                    </a:lnTo>
                    <a:lnTo>
                      <a:pt x="535" y="336"/>
                    </a:lnTo>
                    <a:lnTo>
                      <a:pt x="535" y="325"/>
                    </a:lnTo>
                    <a:lnTo>
                      <a:pt x="535" y="314"/>
                    </a:lnTo>
                    <a:lnTo>
                      <a:pt x="557" y="270"/>
                    </a:lnTo>
                    <a:lnTo>
                      <a:pt x="573" y="259"/>
                    </a:lnTo>
                    <a:lnTo>
                      <a:pt x="573" y="237"/>
                    </a:lnTo>
                    <a:lnTo>
                      <a:pt x="590" y="226"/>
                    </a:lnTo>
                    <a:lnTo>
                      <a:pt x="595" y="198"/>
                    </a:lnTo>
                    <a:lnTo>
                      <a:pt x="584" y="165"/>
                    </a:lnTo>
                    <a:lnTo>
                      <a:pt x="612" y="149"/>
                    </a:lnTo>
                    <a:lnTo>
                      <a:pt x="617" y="132"/>
                    </a:lnTo>
                    <a:lnTo>
                      <a:pt x="628" y="104"/>
                    </a:lnTo>
                    <a:lnTo>
                      <a:pt x="634" y="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9" name="Freeform 55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3687763"/>
                <a:ext cx="1751013" cy="928688"/>
              </a:xfrm>
              <a:custGeom>
                <a:avLst/>
                <a:gdLst>
                  <a:gd name="T0" fmla="*/ 49 w 1103"/>
                  <a:gd name="T1" fmla="*/ 5 h 585"/>
                  <a:gd name="T2" fmla="*/ 5 w 1103"/>
                  <a:gd name="T3" fmla="*/ 0 h 585"/>
                  <a:gd name="T4" fmla="*/ 160 w 1103"/>
                  <a:gd name="T5" fmla="*/ 88 h 585"/>
                  <a:gd name="T6" fmla="*/ 380 w 1103"/>
                  <a:gd name="T7" fmla="*/ 281 h 585"/>
                  <a:gd name="T8" fmla="*/ 380 w 1103"/>
                  <a:gd name="T9" fmla="*/ 419 h 585"/>
                  <a:gd name="T10" fmla="*/ 424 w 1103"/>
                  <a:gd name="T11" fmla="*/ 458 h 585"/>
                  <a:gd name="T12" fmla="*/ 436 w 1103"/>
                  <a:gd name="T13" fmla="*/ 441 h 585"/>
                  <a:gd name="T14" fmla="*/ 463 w 1103"/>
                  <a:gd name="T15" fmla="*/ 452 h 585"/>
                  <a:gd name="T16" fmla="*/ 480 w 1103"/>
                  <a:gd name="T17" fmla="*/ 452 h 585"/>
                  <a:gd name="T18" fmla="*/ 507 w 1103"/>
                  <a:gd name="T19" fmla="*/ 485 h 585"/>
                  <a:gd name="T20" fmla="*/ 557 w 1103"/>
                  <a:gd name="T21" fmla="*/ 496 h 585"/>
                  <a:gd name="T22" fmla="*/ 590 w 1103"/>
                  <a:gd name="T23" fmla="*/ 496 h 585"/>
                  <a:gd name="T24" fmla="*/ 634 w 1103"/>
                  <a:gd name="T25" fmla="*/ 524 h 585"/>
                  <a:gd name="T26" fmla="*/ 645 w 1103"/>
                  <a:gd name="T27" fmla="*/ 541 h 585"/>
                  <a:gd name="T28" fmla="*/ 678 w 1103"/>
                  <a:gd name="T29" fmla="*/ 529 h 585"/>
                  <a:gd name="T30" fmla="*/ 706 w 1103"/>
                  <a:gd name="T31" fmla="*/ 535 h 585"/>
                  <a:gd name="T32" fmla="*/ 750 w 1103"/>
                  <a:gd name="T33" fmla="*/ 568 h 585"/>
                  <a:gd name="T34" fmla="*/ 772 w 1103"/>
                  <a:gd name="T35" fmla="*/ 535 h 585"/>
                  <a:gd name="T36" fmla="*/ 788 w 1103"/>
                  <a:gd name="T37" fmla="*/ 546 h 585"/>
                  <a:gd name="T38" fmla="*/ 849 w 1103"/>
                  <a:gd name="T39" fmla="*/ 563 h 585"/>
                  <a:gd name="T40" fmla="*/ 882 w 1103"/>
                  <a:gd name="T41" fmla="*/ 563 h 585"/>
                  <a:gd name="T42" fmla="*/ 921 w 1103"/>
                  <a:gd name="T43" fmla="*/ 546 h 585"/>
                  <a:gd name="T44" fmla="*/ 954 w 1103"/>
                  <a:gd name="T45" fmla="*/ 535 h 585"/>
                  <a:gd name="T46" fmla="*/ 970 w 1103"/>
                  <a:gd name="T47" fmla="*/ 546 h 585"/>
                  <a:gd name="T48" fmla="*/ 1009 w 1103"/>
                  <a:gd name="T49" fmla="*/ 535 h 585"/>
                  <a:gd name="T50" fmla="*/ 1037 w 1103"/>
                  <a:gd name="T51" fmla="*/ 552 h 585"/>
                  <a:gd name="T52" fmla="*/ 1086 w 1103"/>
                  <a:gd name="T53" fmla="*/ 574 h 585"/>
                  <a:gd name="T54" fmla="*/ 1097 w 1103"/>
                  <a:gd name="T55" fmla="*/ 309 h 585"/>
                  <a:gd name="T56" fmla="*/ 1086 w 1103"/>
                  <a:gd name="T57" fmla="*/ 165 h 585"/>
                  <a:gd name="T58" fmla="*/ 1070 w 1103"/>
                  <a:gd name="T59" fmla="*/ 61 h 585"/>
                  <a:gd name="T60" fmla="*/ 981 w 1103"/>
                  <a:gd name="T61" fmla="*/ 38 h 585"/>
                  <a:gd name="T62" fmla="*/ 309 w 1103"/>
                  <a:gd name="T63" fmla="*/ 16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03" h="585">
                    <a:moveTo>
                      <a:pt x="127" y="5"/>
                    </a:moveTo>
                    <a:lnTo>
                      <a:pt x="49" y="5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77"/>
                    </a:lnTo>
                    <a:lnTo>
                      <a:pt x="160" y="88"/>
                    </a:lnTo>
                    <a:lnTo>
                      <a:pt x="397" y="99"/>
                    </a:lnTo>
                    <a:lnTo>
                      <a:pt x="380" y="281"/>
                    </a:lnTo>
                    <a:lnTo>
                      <a:pt x="375" y="408"/>
                    </a:lnTo>
                    <a:lnTo>
                      <a:pt x="380" y="419"/>
                    </a:lnTo>
                    <a:lnTo>
                      <a:pt x="408" y="447"/>
                    </a:lnTo>
                    <a:lnTo>
                      <a:pt x="424" y="458"/>
                    </a:lnTo>
                    <a:lnTo>
                      <a:pt x="430" y="458"/>
                    </a:lnTo>
                    <a:lnTo>
                      <a:pt x="436" y="441"/>
                    </a:lnTo>
                    <a:lnTo>
                      <a:pt x="447" y="452"/>
                    </a:lnTo>
                    <a:lnTo>
                      <a:pt x="463" y="452"/>
                    </a:lnTo>
                    <a:lnTo>
                      <a:pt x="463" y="441"/>
                    </a:lnTo>
                    <a:lnTo>
                      <a:pt x="480" y="452"/>
                    </a:lnTo>
                    <a:lnTo>
                      <a:pt x="480" y="480"/>
                    </a:lnTo>
                    <a:lnTo>
                      <a:pt x="507" y="485"/>
                    </a:lnTo>
                    <a:lnTo>
                      <a:pt x="524" y="491"/>
                    </a:lnTo>
                    <a:lnTo>
                      <a:pt x="557" y="496"/>
                    </a:lnTo>
                    <a:lnTo>
                      <a:pt x="573" y="513"/>
                    </a:lnTo>
                    <a:lnTo>
                      <a:pt x="590" y="496"/>
                    </a:lnTo>
                    <a:lnTo>
                      <a:pt x="618" y="502"/>
                    </a:lnTo>
                    <a:lnTo>
                      <a:pt x="634" y="524"/>
                    </a:lnTo>
                    <a:lnTo>
                      <a:pt x="645" y="524"/>
                    </a:lnTo>
                    <a:lnTo>
                      <a:pt x="645" y="541"/>
                    </a:lnTo>
                    <a:lnTo>
                      <a:pt x="662" y="546"/>
                    </a:lnTo>
                    <a:lnTo>
                      <a:pt x="678" y="529"/>
                    </a:lnTo>
                    <a:lnTo>
                      <a:pt x="689" y="535"/>
                    </a:lnTo>
                    <a:lnTo>
                      <a:pt x="706" y="535"/>
                    </a:lnTo>
                    <a:lnTo>
                      <a:pt x="717" y="552"/>
                    </a:lnTo>
                    <a:lnTo>
                      <a:pt x="750" y="568"/>
                    </a:lnTo>
                    <a:lnTo>
                      <a:pt x="761" y="563"/>
                    </a:lnTo>
                    <a:lnTo>
                      <a:pt x="772" y="535"/>
                    </a:lnTo>
                    <a:lnTo>
                      <a:pt x="783" y="535"/>
                    </a:lnTo>
                    <a:lnTo>
                      <a:pt x="788" y="546"/>
                    </a:lnTo>
                    <a:lnTo>
                      <a:pt x="822" y="552"/>
                    </a:lnTo>
                    <a:lnTo>
                      <a:pt x="849" y="563"/>
                    </a:lnTo>
                    <a:lnTo>
                      <a:pt x="871" y="568"/>
                    </a:lnTo>
                    <a:lnTo>
                      <a:pt x="882" y="563"/>
                    </a:lnTo>
                    <a:lnTo>
                      <a:pt x="888" y="546"/>
                    </a:lnTo>
                    <a:lnTo>
                      <a:pt x="921" y="546"/>
                    </a:lnTo>
                    <a:lnTo>
                      <a:pt x="937" y="552"/>
                    </a:lnTo>
                    <a:lnTo>
                      <a:pt x="954" y="535"/>
                    </a:lnTo>
                    <a:lnTo>
                      <a:pt x="965" y="535"/>
                    </a:lnTo>
                    <a:lnTo>
                      <a:pt x="970" y="546"/>
                    </a:lnTo>
                    <a:lnTo>
                      <a:pt x="998" y="546"/>
                    </a:lnTo>
                    <a:lnTo>
                      <a:pt x="1009" y="535"/>
                    </a:lnTo>
                    <a:lnTo>
                      <a:pt x="1026" y="535"/>
                    </a:lnTo>
                    <a:lnTo>
                      <a:pt x="1037" y="552"/>
                    </a:lnTo>
                    <a:lnTo>
                      <a:pt x="1064" y="568"/>
                    </a:lnTo>
                    <a:lnTo>
                      <a:pt x="1086" y="574"/>
                    </a:lnTo>
                    <a:lnTo>
                      <a:pt x="1103" y="585"/>
                    </a:lnTo>
                    <a:lnTo>
                      <a:pt x="1097" y="309"/>
                    </a:lnTo>
                    <a:lnTo>
                      <a:pt x="1086" y="226"/>
                    </a:lnTo>
                    <a:lnTo>
                      <a:pt x="1086" y="165"/>
                    </a:lnTo>
                    <a:lnTo>
                      <a:pt x="1075" y="116"/>
                    </a:lnTo>
                    <a:lnTo>
                      <a:pt x="1070" y="61"/>
                    </a:lnTo>
                    <a:lnTo>
                      <a:pt x="1070" y="33"/>
                    </a:lnTo>
                    <a:lnTo>
                      <a:pt x="981" y="38"/>
                    </a:lnTo>
                    <a:lnTo>
                      <a:pt x="640" y="33"/>
                    </a:lnTo>
                    <a:lnTo>
                      <a:pt x="309" y="16"/>
                    </a:lnTo>
                    <a:lnTo>
                      <a:pt x="127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0" name="Freeform 56">
                <a:extLst/>
              </p:cNvPr>
              <p:cNvSpPr>
                <a:spLocks/>
              </p:cNvSpPr>
              <p:nvPr/>
            </p:nvSpPr>
            <p:spPr bwMode="auto">
              <a:xfrm>
                <a:off x="4880143" y="2925683"/>
                <a:ext cx="1497013" cy="796925"/>
              </a:xfrm>
              <a:custGeom>
                <a:avLst/>
                <a:gdLst>
                  <a:gd name="T0" fmla="*/ 938 w 943"/>
                  <a:gd name="T1" fmla="*/ 502 h 502"/>
                  <a:gd name="T2" fmla="*/ 844 w 943"/>
                  <a:gd name="T3" fmla="*/ 502 h 502"/>
                  <a:gd name="T4" fmla="*/ 508 w 943"/>
                  <a:gd name="T5" fmla="*/ 502 h 502"/>
                  <a:gd name="T6" fmla="*/ 177 w 943"/>
                  <a:gd name="T7" fmla="*/ 486 h 502"/>
                  <a:gd name="T8" fmla="*/ 0 w 943"/>
                  <a:gd name="T9" fmla="*/ 475 h 502"/>
                  <a:gd name="T10" fmla="*/ 28 w 943"/>
                  <a:gd name="T11" fmla="*/ 0 h 502"/>
                  <a:gd name="T12" fmla="*/ 188 w 943"/>
                  <a:gd name="T13" fmla="*/ 6 h 502"/>
                  <a:gd name="T14" fmla="*/ 486 w 943"/>
                  <a:gd name="T15" fmla="*/ 17 h 502"/>
                  <a:gd name="T16" fmla="*/ 811 w 943"/>
                  <a:gd name="T17" fmla="*/ 17 h 502"/>
                  <a:gd name="T18" fmla="*/ 849 w 943"/>
                  <a:gd name="T19" fmla="*/ 17 h 502"/>
                  <a:gd name="T20" fmla="*/ 872 w 943"/>
                  <a:gd name="T21" fmla="*/ 45 h 502"/>
                  <a:gd name="T22" fmla="*/ 894 w 943"/>
                  <a:gd name="T23" fmla="*/ 45 h 502"/>
                  <a:gd name="T24" fmla="*/ 899 w 943"/>
                  <a:gd name="T25" fmla="*/ 50 h 502"/>
                  <a:gd name="T26" fmla="*/ 899 w 943"/>
                  <a:gd name="T27" fmla="*/ 67 h 502"/>
                  <a:gd name="T28" fmla="*/ 888 w 943"/>
                  <a:gd name="T29" fmla="*/ 78 h 502"/>
                  <a:gd name="T30" fmla="*/ 883 w 943"/>
                  <a:gd name="T31" fmla="*/ 100 h 502"/>
                  <a:gd name="T32" fmla="*/ 899 w 943"/>
                  <a:gd name="T33" fmla="*/ 122 h 502"/>
                  <a:gd name="T34" fmla="*/ 916 w 943"/>
                  <a:gd name="T35" fmla="*/ 149 h 502"/>
                  <a:gd name="T36" fmla="*/ 938 w 943"/>
                  <a:gd name="T37" fmla="*/ 160 h 502"/>
                  <a:gd name="T38" fmla="*/ 943 w 943"/>
                  <a:gd name="T39" fmla="*/ 243 h 502"/>
                  <a:gd name="T40" fmla="*/ 938 w 943"/>
                  <a:gd name="T41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43" h="502">
                    <a:moveTo>
                      <a:pt x="938" y="502"/>
                    </a:moveTo>
                    <a:lnTo>
                      <a:pt x="844" y="502"/>
                    </a:lnTo>
                    <a:lnTo>
                      <a:pt x="508" y="502"/>
                    </a:lnTo>
                    <a:lnTo>
                      <a:pt x="177" y="486"/>
                    </a:lnTo>
                    <a:lnTo>
                      <a:pt x="0" y="475"/>
                    </a:lnTo>
                    <a:lnTo>
                      <a:pt x="28" y="0"/>
                    </a:lnTo>
                    <a:lnTo>
                      <a:pt x="188" y="6"/>
                    </a:lnTo>
                    <a:lnTo>
                      <a:pt x="486" y="17"/>
                    </a:lnTo>
                    <a:lnTo>
                      <a:pt x="811" y="17"/>
                    </a:lnTo>
                    <a:lnTo>
                      <a:pt x="849" y="17"/>
                    </a:lnTo>
                    <a:lnTo>
                      <a:pt x="872" y="45"/>
                    </a:lnTo>
                    <a:lnTo>
                      <a:pt x="894" y="45"/>
                    </a:lnTo>
                    <a:lnTo>
                      <a:pt x="899" y="50"/>
                    </a:lnTo>
                    <a:lnTo>
                      <a:pt x="899" y="67"/>
                    </a:lnTo>
                    <a:lnTo>
                      <a:pt x="888" y="78"/>
                    </a:lnTo>
                    <a:lnTo>
                      <a:pt x="883" y="100"/>
                    </a:lnTo>
                    <a:lnTo>
                      <a:pt x="899" y="122"/>
                    </a:lnTo>
                    <a:lnTo>
                      <a:pt x="916" y="149"/>
                    </a:lnTo>
                    <a:lnTo>
                      <a:pt x="938" y="160"/>
                    </a:lnTo>
                    <a:lnTo>
                      <a:pt x="943" y="243"/>
                    </a:lnTo>
                    <a:lnTo>
                      <a:pt x="938" y="50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1" name="Freeform 57">
                <a:extLst/>
              </p:cNvPr>
              <p:cNvSpPr>
                <a:spLocks/>
              </p:cNvSpPr>
              <p:nvPr/>
            </p:nvSpPr>
            <p:spPr bwMode="auto">
              <a:xfrm>
                <a:off x="6529388" y="4756150"/>
                <a:ext cx="1155700" cy="1006475"/>
              </a:xfrm>
              <a:custGeom>
                <a:avLst/>
                <a:gdLst>
                  <a:gd name="T0" fmla="*/ 113 w 132"/>
                  <a:gd name="T1" fmla="*/ 77 h 115"/>
                  <a:gd name="T2" fmla="*/ 107 w 132"/>
                  <a:gd name="T3" fmla="*/ 68 h 115"/>
                  <a:gd name="T4" fmla="*/ 108 w 132"/>
                  <a:gd name="T5" fmla="*/ 57 h 115"/>
                  <a:gd name="T6" fmla="*/ 95 w 132"/>
                  <a:gd name="T7" fmla="*/ 59 h 115"/>
                  <a:gd name="T8" fmla="*/ 61 w 132"/>
                  <a:gd name="T9" fmla="*/ 56 h 115"/>
                  <a:gd name="T10" fmla="*/ 66 w 132"/>
                  <a:gd name="T11" fmla="*/ 37 h 115"/>
                  <a:gd name="T12" fmla="*/ 72 w 132"/>
                  <a:gd name="T13" fmla="*/ 22 h 115"/>
                  <a:gd name="T14" fmla="*/ 75 w 132"/>
                  <a:gd name="T15" fmla="*/ 19 h 115"/>
                  <a:gd name="T16" fmla="*/ 71 w 132"/>
                  <a:gd name="T17" fmla="*/ 13 h 115"/>
                  <a:gd name="T18" fmla="*/ 68 w 132"/>
                  <a:gd name="T19" fmla="*/ 0 h 115"/>
                  <a:gd name="T20" fmla="*/ 30 w 132"/>
                  <a:gd name="T21" fmla="*/ 1 h 115"/>
                  <a:gd name="T22" fmla="*/ 0 w 132"/>
                  <a:gd name="T23" fmla="*/ 14 h 115"/>
                  <a:gd name="T24" fmla="*/ 2 w 132"/>
                  <a:gd name="T25" fmla="*/ 32 h 115"/>
                  <a:gd name="T26" fmla="*/ 7 w 132"/>
                  <a:gd name="T27" fmla="*/ 44 h 115"/>
                  <a:gd name="T28" fmla="*/ 13 w 132"/>
                  <a:gd name="T29" fmla="*/ 55 h 115"/>
                  <a:gd name="T30" fmla="*/ 13 w 132"/>
                  <a:gd name="T31" fmla="*/ 68 h 115"/>
                  <a:gd name="T32" fmla="*/ 11 w 132"/>
                  <a:gd name="T33" fmla="*/ 77 h 115"/>
                  <a:gd name="T34" fmla="*/ 9 w 132"/>
                  <a:gd name="T35" fmla="*/ 90 h 115"/>
                  <a:gd name="T36" fmla="*/ 7 w 132"/>
                  <a:gd name="T37" fmla="*/ 99 h 115"/>
                  <a:gd name="T38" fmla="*/ 24 w 132"/>
                  <a:gd name="T39" fmla="*/ 97 h 115"/>
                  <a:gd name="T40" fmla="*/ 47 w 132"/>
                  <a:gd name="T41" fmla="*/ 103 h 115"/>
                  <a:gd name="T42" fmla="*/ 56 w 132"/>
                  <a:gd name="T43" fmla="*/ 103 h 115"/>
                  <a:gd name="T44" fmla="*/ 61 w 132"/>
                  <a:gd name="T45" fmla="*/ 101 h 115"/>
                  <a:gd name="T46" fmla="*/ 54 w 132"/>
                  <a:gd name="T47" fmla="*/ 100 h 115"/>
                  <a:gd name="T48" fmla="*/ 51 w 132"/>
                  <a:gd name="T49" fmla="*/ 96 h 115"/>
                  <a:gd name="T50" fmla="*/ 58 w 132"/>
                  <a:gd name="T51" fmla="*/ 97 h 115"/>
                  <a:gd name="T52" fmla="*/ 64 w 132"/>
                  <a:gd name="T53" fmla="*/ 96 h 115"/>
                  <a:gd name="T54" fmla="*/ 67 w 132"/>
                  <a:gd name="T55" fmla="*/ 103 h 115"/>
                  <a:gd name="T56" fmla="*/ 75 w 132"/>
                  <a:gd name="T57" fmla="*/ 105 h 115"/>
                  <a:gd name="T58" fmla="*/ 72 w 132"/>
                  <a:gd name="T59" fmla="*/ 109 h 115"/>
                  <a:gd name="T60" fmla="*/ 86 w 132"/>
                  <a:gd name="T61" fmla="*/ 115 h 115"/>
                  <a:gd name="T62" fmla="*/ 92 w 132"/>
                  <a:gd name="T63" fmla="*/ 110 h 115"/>
                  <a:gd name="T64" fmla="*/ 97 w 132"/>
                  <a:gd name="T65" fmla="*/ 108 h 115"/>
                  <a:gd name="T66" fmla="*/ 100 w 132"/>
                  <a:gd name="T67" fmla="*/ 113 h 115"/>
                  <a:gd name="T68" fmla="*/ 98 w 132"/>
                  <a:gd name="T69" fmla="*/ 115 h 115"/>
                  <a:gd name="T70" fmla="*/ 106 w 132"/>
                  <a:gd name="T71" fmla="*/ 109 h 115"/>
                  <a:gd name="T72" fmla="*/ 104 w 132"/>
                  <a:gd name="T73" fmla="*/ 107 h 115"/>
                  <a:gd name="T74" fmla="*/ 105 w 132"/>
                  <a:gd name="T75" fmla="*/ 103 h 115"/>
                  <a:gd name="T76" fmla="*/ 109 w 132"/>
                  <a:gd name="T77" fmla="*/ 101 h 115"/>
                  <a:gd name="T78" fmla="*/ 111 w 132"/>
                  <a:gd name="T79" fmla="*/ 106 h 115"/>
                  <a:gd name="T80" fmla="*/ 122 w 132"/>
                  <a:gd name="T81" fmla="*/ 110 h 115"/>
                  <a:gd name="T82" fmla="*/ 127 w 132"/>
                  <a:gd name="T83" fmla="*/ 112 h 115"/>
                  <a:gd name="T84" fmla="*/ 132 w 132"/>
                  <a:gd name="T85" fmla="*/ 109 h 115"/>
                  <a:gd name="T86" fmla="*/ 130 w 132"/>
                  <a:gd name="T87" fmla="*/ 107 h 115"/>
                  <a:gd name="T88" fmla="*/ 118 w 132"/>
                  <a:gd name="T89" fmla="*/ 102 h 115"/>
                  <a:gd name="T90" fmla="*/ 115 w 132"/>
                  <a:gd name="T91" fmla="*/ 95 h 115"/>
                  <a:gd name="T92" fmla="*/ 118 w 132"/>
                  <a:gd name="T93" fmla="*/ 95 h 115"/>
                  <a:gd name="T94" fmla="*/ 116 w 132"/>
                  <a:gd name="T95" fmla="*/ 93 h 115"/>
                  <a:gd name="T96" fmla="*/ 122 w 132"/>
                  <a:gd name="T97" fmla="*/ 89 h 115"/>
                  <a:gd name="T98" fmla="*/ 120 w 132"/>
                  <a:gd name="T99" fmla="*/ 83 h 115"/>
                  <a:gd name="T100" fmla="*/ 116 w 132"/>
                  <a:gd name="T101" fmla="*/ 86 h 115"/>
                  <a:gd name="T102" fmla="*/ 111 w 132"/>
                  <a:gd name="T103" fmla="*/ 88 h 115"/>
                  <a:gd name="T104" fmla="*/ 112 w 132"/>
                  <a:gd name="T105" fmla="*/ 83 h 115"/>
                  <a:gd name="T106" fmla="*/ 114 w 132"/>
                  <a:gd name="T107" fmla="*/ 8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2" h="115">
                    <a:moveTo>
                      <a:pt x="114" y="80"/>
                    </a:moveTo>
                    <a:cubicBezTo>
                      <a:pt x="113" y="77"/>
                      <a:pt x="113" y="77"/>
                      <a:pt x="113" y="77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6"/>
                      <a:pt x="51" y="96"/>
                    </a:cubicBezTo>
                    <a:cubicBezTo>
                      <a:pt x="52" y="96"/>
                      <a:pt x="55" y="95"/>
                      <a:pt x="55" y="95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73" y="103"/>
                      <a:pt x="73" y="103"/>
                      <a:pt x="73" y="103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2" y="109"/>
                      <a:pt x="72" y="109"/>
                      <a:pt x="72" y="109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7" y="108"/>
                      <a:pt x="97" y="108"/>
                      <a:pt x="97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3"/>
                      <a:pt x="100" y="113"/>
                      <a:pt x="100" y="113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98" y="115"/>
                      <a:pt x="98" y="115"/>
                      <a:pt x="98" y="115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7" y="108"/>
                      <a:pt x="107" y="108"/>
                      <a:pt x="107" y="108"/>
                    </a:cubicBezTo>
                    <a:cubicBezTo>
                      <a:pt x="104" y="107"/>
                      <a:pt x="104" y="107"/>
                      <a:pt x="104" y="107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103"/>
                      <a:pt x="105" y="103"/>
                      <a:pt x="105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2"/>
                      <a:pt x="110" y="106"/>
                      <a:pt x="111" y="106"/>
                    </a:cubicBezTo>
                    <a:cubicBezTo>
                      <a:pt x="112" y="106"/>
                      <a:pt x="116" y="107"/>
                      <a:pt x="116" y="107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9" y="113"/>
                      <a:pt x="129" y="113"/>
                      <a:pt x="129" y="113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1" y="86"/>
                      <a:pt x="121" y="86"/>
                      <a:pt x="121" y="86"/>
                    </a:cubicBezTo>
                    <a:cubicBezTo>
                      <a:pt x="120" y="83"/>
                      <a:pt x="120" y="83"/>
                      <a:pt x="120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6" y="86"/>
                      <a:pt x="116" y="86"/>
                      <a:pt x="116" y="86"/>
                    </a:cubicBezTo>
                    <a:cubicBezTo>
                      <a:pt x="115" y="89"/>
                      <a:pt x="115" y="89"/>
                      <a:pt x="115" y="89"/>
                    </a:cubicBezTo>
                    <a:cubicBezTo>
                      <a:pt x="111" y="88"/>
                      <a:pt x="111" y="88"/>
                      <a:pt x="111" y="88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4" y="81"/>
                      <a:pt x="114" y="81"/>
                      <a:pt x="114" y="81"/>
                    </a:cubicBezTo>
                    <a:lnTo>
                      <a:pt x="114" y="8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2" name="Freeform 58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691563" y="2803525"/>
                <a:ext cx="1558925" cy="857249"/>
              </a:xfrm>
              <a:custGeom>
                <a:avLst/>
                <a:gdLst>
                  <a:gd name="T0" fmla="*/ 169 w 178"/>
                  <a:gd name="T1" fmla="*/ 29 h 98"/>
                  <a:gd name="T2" fmla="*/ 177 w 178"/>
                  <a:gd name="T3" fmla="*/ 30 h 98"/>
                  <a:gd name="T4" fmla="*/ 172 w 178"/>
                  <a:gd name="T5" fmla="*/ 41 h 98"/>
                  <a:gd name="T6" fmla="*/ 170 w 178"/>
                  <a:gd name="T7" fmla="*/ 52 h 98"/>
                  <a:gd name="T8" fmla="*/ 165 w 178"/>
                  <a:gd name="T9" fmla="*/ 48 h 98"/>
                  <a:gd name="T10" fmla="*/ 168 w 178"/>
                  <a:gd name="T11" fmla="*/ 35 h 98"/>
                  <a:gd name="T12" fmla="*/ 172 w 178"/>
                  <a:gd name="T13" fmla="*/ 69 h 98"/>
                  <a:gd name="T14" fmla="*/ 45 w 178"/>
                  <a:gd name="T15" fmla="*/ 93 h 98"/>
                  <a:gd name="T16" fmla="*/ 32 w 178"/>
                  <a:gd name="T17" fmla="*/ 95 h 98"/>
                  <a:gd name="T18" fmla="*/ 11 w 178"/>
                  <a:gd name="T19" fmla="*/ 97 h 98"/>
                  <a:gd name="T20" fmla="*/ 11 w 178"/>
                  <a:gd name="T21" fmla="*/ 91 h 98"/>
                  <a:gd name="T22" fmla="*/ 13 w 178"/>
                  <a:gd name="T23" fmla="*/ 86 h 98"/>
                  <a:gd name="T24" fmla="*/ 32 w 178"/>
                  <a:gd name="T25" fmla="*/ 76 h 98"/>
                  <a:gd name="T26" fmla="*/ 41 w 178"/>
                  <a:gd name="T27" fmla="*/ 76 h 98"/>
                  <a:gd name="T28" fmla="*/ 47 w 178"/>
                  <a:gd name="T29" fmla="*/ 76 h 98"/>
                  <a:gd name="T30" fmla="*/ 55 w 178"/>
                  <a:gd name="T31" fmla="*/ 68 h 98"/>
                  <a:gd name="T32" fmla="*/ 62 w 178"/>
                  <a:gd name="T33" fmla="*/ 66 h 98"/>
                  <a:gd name="T34" fmla="*/ 68 w 178"/>
                  <a:gd name="T35" fmla="*/ 62 h 98"/>
                  <a:gd name="T36" fmla="*/ 67 w 178"/>
                  <a:gd name="T37" fmla="*/ 57 h 98"/>
                  <a:gd name="T38" fmla="*/ 76 w 178"/>
                  <a:gd name="T39" fmla="*/ 38 h 98"/>
                  <a:gd name="T40" fmla="*/ 78 w 178"/>
                  <a:gd name="T41" fmla="*/ 30 h 98"/>
                  <a:gd name="T42" fmla="*/ 86 w 178"/>
                  <a:gd name="T43" fmla="*/ 33 h 98"/>
                  <a:gd name="T44" fmla="*/ 93 w 178"/>
                  <a:gd name="T45" fmla="*/ 22 h 98"/>
                  <a:gd name="T46" fmla="*/ 97 w 178"/>
                  <a:gd name="T47" fmla="*/ 15 h 98"/>
                  <a:gd name="T48" fmla="*/ 101 w 178"/>
                  <a:gd name="T49" fmla="*/ 8 h 98"/>
                  <a:gd name="T50" fmla="*/ 114 w 178"/>
                  <a:gd name="T51" fmla="*/ 6 h 98"/>
                  <a:gd name="T52" fmla="*/ 121 w 178"/>
                  <a:gd name="T53" fmla="*/ 1 h 98"/>
                  <a:gd name="T54" fmla="*/ 131 w 178"/>
                  <a:gd name="T55" fmla="*/ 9 h 98"/>
                  <a:gd name="T56" fmla="*/ 131 w 178"/>
                  <a:gd name="T57" fmla="*/ 16 h 98"/>
                  <a:gd name="T58" fmla="*/ 129 w 178"/>
                  <a:gd name="T59" fmla="*/ 20 h 98"/>
                  <a:gd name="T60" fmla="*/ 132 w 178"/>
                  <a:gd name="T61" fmla="*/ 25 h 98"/>
                  <a:gd name="T62" fmla="*/ 142 w 178"/>
                  <a:gd name="T63" fmla="*/ 28 h 98"/>
                  <a:gd name="T64" fmla="*/ 151 w 178"/>
                  <a:gd name="T65" fmla="*/ 32 h 98"/>
                  <a:gd name="T66" fmla="*/ 156 w 178"/>
                  <a:gd name="T67" fmla="*/ 35 h 98"/>
                  <a:gd name="T68" fmla="*/ 158 w 178"/>
                  <a:gd name="T69" fmla="*/ 42 h 98"/>
                  <a:gd name="T70" fmla="*/ 159 w 178"/>
                  <a:gd name="T71" fmla="*/ 46 h 98"/>
                  <a:gd name="T72" fmla="*/ 155 w 178"/>
                  <a:gd name="T73" fmla="*/ 48 h 98"/>
                  <a:gd name="T74" fmla="*/ 158 w 178"/>
                  <a:gd name="T75" fmla="*/ 52 h 98"/>
                  <a:gd name="T76" fmla="*/ 160 w 178"/>
                  <a:gd name="T77" fmla="*/ 56 h 98"/>
                  <a:gd name="T78" fmla="*/ 158 w 178"/>
                  <a:gd name="T79" fmla="*/ 61 h 98"/>
                  <a:gd name="T80" fmla="*/ 167 w 178"/>
                  <a:gd name="T81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8" h="98">
                    <a:moveTo>
                      <a:pt x="169" y="31"/>
                    </a:moveTo>
                    <a:cubicBezTo>
                      <a:pt x="169" y="29"/>
                      <a:pt x="169" y="29"/>
                      <a:pt x="169" y="29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7" y="54"/>
                      <a:pt x="167" y="54"/>
                      <a:pt x="167" y="54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6" y="41"/>
                      <a:pt x="166" y="41"/>
                      <a:pt x="166" y="41"/>
                    </a:cubicBezTo>
                    <a:cubicBezTo>
                      <a:pt x="168" y="35"/>
                      <a:pt x="168" y="35"/>
                      <a:pt x="168" y="35"/>
                    </a:cubicBezTo>
                    <a:lnTo>
                      <a:pt x="169" y="31"/>
                    </a:lnTo>
                    <a:close/>
                    <a:moveTo>
                      <a:pt x="172" y="69"/>
                    </a:moveTo>
                    <a:cubicBezTo>
                      <a:pt x="95" y="86"/>
                      <a:pt x="95" y="86"/>
                      <a:pt x="95" y="86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5" y="6"/>
                      <a:pt x="115" y="0"/>
                      <a:pt x="115" y="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2" y="25"/>
                      <a:pt x="132" y="25"/>
                      <a:pt x="132" y="25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51" y="32"/>
                      <a:pt x="151" y="32"/>
                      <a:pt x="151" y="32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7" y="45"/>
                      <a:pt x="157" y="45"/>
                      <a:pt x="157" y="45"/>
                    </a:cubicBezTo>
                    <a:cubicBezTo>
                      <a:pt x="159" y="46"/>
                      <a:pt x="159" y="46"/>
                      <a:pt x="159" y="46"/>
                    </a:cubicBezTo>
                    <a:cubicBezTo>
                      <a:pt x="158" y="48"/>
                      <a:pt x="158" y="48"/>
                      <a:pt x="158" y="48"/>
                    </a:cubicBezTo>
                    <a:cubicBezTo>
                      <a:pt x="155" y="48"/>
                      <a:pt x="155" y="48"/>
                      <a:pt x="155" y="48"/>
                    </a:cubicBezTo>
                    <a:cubicBezTo>
                      <a:pt x="155" y="50"/>
                      <a:pt x="155" y="50"/>
                      <a:pt x="155" y="50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1" y="59"/>
                      <a:pt x="161" y="59"/>
                      <a:pt x="161" y="59"/>
                    </a:cubicBezTo>
                    <a:cubicBezTo>
                      <a:pt x="158" y="61"/>
                      <a:pt x="158" y="61"/>
                      <a:pt x="158" y="61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7" y="61"/>
                      <a:pt x="167" y="61"/>
                      <a:pt x="167" y="61"/>
                    </a:cubicBezTo>
                    <a:lnTo>
                      <a:pt x="172" y="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3" name="Freeform 59">
                <a:extLst/>
              </p:cNvPr>
              <p:cNvSpPr>
                <a:spLocks/>
              </p:cNvSpPr>
              <p:nvPr/>
            </p:nvSpPr>
            <p:spPr bwMode="auto">
              <a:xfrm>
                <a:off x="9829800" y="2846388"/>
                <a:ext cx="44450" cy="52388"/>
              </a:xfrm>
              <a:custGeom>
                <a:avLst/>
                <a:gdLst>
                  <a:gd name="T0" fmla="*/ 17 w 28"/>
                  <a:gd name="T1" fmla="*/ 33 h 33"/>
                  <a:gd name="T2" fmla="*/ 11 w 28"/>
                  <a:gd name="T3" fmla="*/ 22 h 33"/>
                  <a:gd name="T4" fmla="*/ 0 w 28"/>
                  <a:gd name="T5" fmla="*/ 11 h 33"/>
                  <a:gd name="T6" fmla="*/ 11 w 28"/>
                  <a:gd name="T7" fmla="*/ 0 h 33"/>
                  <a:gd name="T8" fmla="*/ 28 w 28"/>
                  <a:gd name="T9" fmla="*/ 11 h 33"/>
                  <a:gd name="T10" fmla="*/ 17 w 28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17" y="3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8" y="11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4" name="Freeform 60">
                <a:extLst/>
              </p:cNvPr>
              <p:cNvSpPr>
                <a:spLocks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116 w 154"/>
                  <a:gd name="T1" fmla="*/ 107 h 113"/>
                  <a:gd name="T2" fmla="*/ 91 w 154"/>
                  <a:gd name="T3" fmla="*/ 103 h 113"/>
                  <a:gd name="T4" fmla="*/ 79 w 154"/>
                  <a:gd name="T5" fmla="*/ 103 h 113"/>
                  <a:gd name="T6" fmla="*/ 74 w 154"/>
                  <a:gd name="T7" fmla="*/ 103 h 113"/>
                  <a:gd name="T8" fmla="*/ 66 w 154"/>
                  <a:gd name="T9" fmla="*/ 103 h 113"/>
                  <a:gd name="T10" fmla="*/ 59 w 154"/>
                  <a:gd name="T11" fmla="*/ 102 h 113"/>
                  <a:gd name="T12" fmla="*/ 47 w 154"/>
                  <a:gd name="T13" fmla="*/ 99 h 113"/>
                  <a:gd name="T14" fmla="*/ 33 w 154"/>
                  <a:gd name="T15" fmla="*/ 97 h 113"/>
                  <a:gd name="T16" fmla="*/ 22 w 154"/>
                  <a:gd name="T17" fmla="*/ 88 h 113"/>
                  <a:gd name="T18" fmla="*/ 17 w 154"/>
                  <a:gd name="T19" fmla="*/ 75 h 113"/>
                  <a:gd name="T20" fmla="*/ 13 w 154"/>
                  <a:gd name="T21" fmla="*/ 73 h 113"/>
                  <a:gd name="T22" fmla="*/ 7 w 154"/>
                  <a:gd name="T23" fmla="*/ 70 h 113"/>
                  <a:gd name="T24" fmla="*/ 1 w 154"/>
                  <a:gd name="T25" fmla="*/ 69 h 113"/>
                  <a:gd name="T26" fmla="*/ 2 w 154"/>
                  <a:gd name="T27" fmla="*/ 64 h 113"/>
                  <a:gd name="T28" fmla="*/ 5 w 154"/>
                  <a:gd name="T29" fmla="*/ 57 h 113"/>
                  <a:gd name="T30" fmla="*/ 7 w 154"/>
                  <a:gd name="T31" fmla="*/ 51 h 113"/>
                  <a:gd name="T32" fmla="*/ 7 w 154"/>
                  <a:gd name="T33" fmla="*/ 48 h 113"/>
                  <a:gd name="T34" fmla="*/ 4 w 154"/>
                  <a:gd name="T35" fmla="*/ 34 h 113"/>
                  <a:gd name="T36" fmla="*/ 3 w 154"/>
                  <a:gd name="T37" fmla="*/ 21 h 113"/>
                  <a:gd name="T38" fmla="*/ 6 w 154"/>
                  <a:gd name="T39" fmla="*/ 7 h 113"/>
                  <a:gd name="T40" fmla="*/ 11 w 154"/>
                  <a:gd name="T41" fmla="*/ 11 h 113"/>
                  <a:gd name="T42" fmla="*/ 29 w 154"/>
                  <a:gd name="T43" fmla="*/ 21 h 113"/>
                  <a:gd name="T44" fmla="*/ 41 w 154"/>
                  <a:gd name="T45" fmla="*/ 21 h 113"/>
                  <a:gd name="T46" fmla="*/ 44 w 154"/>
                  <a:gd name="T47" fmla="*/ 19 h 113"/>
                  <a:gd name="T48" fmla="*/ 44 w 154"/>
                  <a:gd name="T49" fmla="*/ 20 h 113"/>
                  <a:gd name="T50" fmla="*/ 42 w 154"/>
                  <a:gd name="T51" fmla="*/ 23 h 113"/>
                  <a:gd name="T52" fmla="*/ 48 w 154"/>
                  <a:gd name="T53" fmla="*/ 32 h 113"/>
                  <a:gd name="T54" fmla="*/ 47 w 154"/>
                  <a:gd name="T55" fmla="*/ 6 h 113"/>
                  <a:gd name="T56" fmla="*/ 56 w 154"/>
                  <a:gd name="T57" fmla="*/ 3 h 113"/>
                  <a:gd name="T58" fmla="*/ 137 w 154"/>
                  <a:gd name="T59" fmla="*/ 24 h 113"/>
                  <a:gd name="T60" fmla="*/ 154 w 154"/>
                  <a:gd name="T61" fmla="*/ 28 h 113"/>
                  <a:gd name="T62" fmla="*/ 151 w 154"/>
                  <a:gd name="T63" fmla="*/ 38 h 113"/>
                  <a:gd name="T64" fmla="*/ 137 w 154"/>
                  <a:gd name="T65" fmla="*/ 106 h 113"/>
                  <a:gd name="T66" fmla="*/ 116 w 154"/>
                  <a:gd name="T67" fmla="*/ 10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4" h="113">
                    <a:moveTo>
                      <a:pt x="116" y="107"/>
                    </a:moveTo>
                    <a:cubicBezTo>
                      <a:pt x="105" y="104"/>
                      <a:pt x="98" y="103"/>
                      <a:pt x="91" y="103"/>
                    </a:cubicBezTo>
                    <a:cubicBezTo>
                      <a:pt x="85" y="103"/>
                      <a:pt x="80" y="103"/>
                      <a:pt x="79" y="103"/>
                    </a:cubicBezTo>
                    <a:cubicBezTo>
                      <a:pt x="79" y="102"/>
                      <a:pt x="77" y="102"/>
                      <a:pt x="74" y="103"/>
                    </a:cubicBezTo>
                    <a:cubicBezTo>
                      <a:pt x="72" y="104"/>
                      <a:pt x="68" y="104"/>
                      <a:pt x="66" y="103"/>
                    </a:cubicBezTo>
                    <a:cubicBezTo>
                      <a:pt x="64" y="103"/>
                      <a:pt x="61" y="102"/>
                      <a:pt x="59" y="102"/>
                    </a:cubicBezTo>
                    <a:cubicBezTo>
                      <a:pt x="57" y="102"/>
                      <a:pt x="52" y="100"/>
                      <a:pt x="47" y="99"/>
                    </a:cubicBezTo>
                    <a:cubicBezTo>
                      <a:pt x="42" y="97"/>
                      <a:pt x="37" y="96"/>
                      <a:pt x="33" y="97"/>
                    </a:cubicBezTo>
                    <a:cubicBezTo>
                      <a:pt x="26" y="98"/>
                      <a:pt x="21" y="94"/>
                      <a:pt x="22" y="88"/>
                    </a:cubicBezTo>
                    <a:cubicBezTo>
                      <a:pt x="23" y="83"/>
                      <a:pt x="20" y="75"/>
                      <a:pt x="17" y="75"/>
                    </a:cubicBezTo>
                    <a:cubicBezTo>
                      <a:pt x="15" y="75"/>
                      <a:pt x="14" y="74"/>
                      <a:pt x="13" y="73"/>
                    </a:cubicBezTo>
                    <a:cubicBezTo>
                      <a:pt x="12" y="72"/>
                      <a:pt x="9" y="71"/>
                      <a:pt x="7" y="70"/>
                    </a:cubicBezTo>
                    <a:cubicBezTo>
                      <a:pt x="4" y="70"/>
                      <a:pt x="2" y="70"/>
                      <a:pt x="1" y="69"/>
                    </a:cubicBezTo>
                    <a:cubicBezTo>
                      <a:pt x="0" y="66"/>
                      <a:pt x="0" y="64"/>
                      <a:pt x="2" y="64"/>
                    </a:cubicBezTo>
                    <a:cubicBezTo>
                      <a:pt x="5" y="64"/>
                      <a:pt x="7" y="59"/>
                      <a:pt x="5" y="57"/>
                    </a:cubicBezTo>
                    <a:cubicBezTo>
                      <a:pt x="2" y="54"/>
                      <a:pt x="4" y="51"/>
                      <a:pt x="7" y="51"/>
                    </a:cubicBezTo>
                    <a:cubicBezTo>
                      <a:pt x="9" y="51"/>
                      <a:pt x="9" y="50"/>
                      <a:pt x="7" y="48"/>
                    </a:cubicBezTo>
                    <a:cubicBezTo>
                      <a:pt x="5" y="45"/>
                      <a:pt x="4" y="43"/>
                      <a:pt x="4" y="34"/>
                    </a:cubicBezTo>
                    <a:cubicBezTo>
                      <a:pt x="5" y="29"/>
                      <a:pt x="4" y="23"/>
                      <a:pt x="3" y="21"/>
                    </a:cubicBezTo>
                    <a:cubicBezTo>
                      <a:pt x="2" y="19"/>
                      <a:pt x="4" y="7"/>
                      <a:pt x="6" y="7"/>
                    </a:cubicBezTo>
                    <a:cubicBezTo>
                      <a:pt x="7" y="7"/>
                      <a:pt x="9" y="9"/>
                      <a:pt x="11" y="11"/>
                    </a:cubicBezTo>
                    <a:cubicBezTo>
                      <a:pt x="15" y="15"/>
                      <a:pt x="19" y="18"/>
                      <a:pt x="29" y="21"/>
                    </a:cubicBezTo>
                    <a:cubicBezTo>
                      <a:pt x="38" y="24"/>
                      <a:pt x="41" y="24"/>
                      <a:pt x="41" y="21"/>
                    </a:cubicBezTo>
                    <a:cubicBezTo>
                      <a:pt x="41" y="20"/>
                      <a:pt x="42" y="19"/>
                      <a:pt x="44" y="19"/>
                    </a:cubicBezTo>
                    <a:cubicBezTo>
                      <a:pt x="45" y="19"/>
                      <a:pt x="45" y="19"/>
                      <a:pt x="44" y="20"/>
                    </a:cubicBezTo>
                    <a:cubicBezTo>
                      <a:pt x="43" y="20"/>
                      <a:pt x="42" y="21"/>
                      <a:pt x="42" y="23"/>
                    </a:cubicBezTo>
                    <a:cubicBezTo>
                      <a:pt x="42" y="25"/>
                      <a:pt x="47" y="32"/>
                      <a:pt x="48" y="32"/>
                    </a:cubicBezTo>
                    <a:cubicBezTo>
                      <a:pt x="50" y="32"/>
                      <a:pt x="49" y="9"/>
                      <a:pt x="47" y="6"/>
                    </a:cubicBezTo>
                    <a:cubicBezTo>
                      <a:pt x="44" y="1"/>
                      <a:pt x="46" y="0"/>
                      <a:pt x="56" y="3"/>
                    </a:cubicBezTo>
                    <a:cubicBezTo>
                      <a:pt x="72" y="8"/>
                      <a:pt x="120" y="20"/>
                      <a:pt x="137" y="24"/>
                    </a:cubicBezTo>
                    <a:cubicBezTo>
                      <a:pt x="146" y="26"/>
                      <a:pt x="153" y="28"/>
                      <a:pt x="154" y="28"/>
                    </a:cubicBezTo>
                    <a:cubicBezTo>
                      <a:pt x="154" y="28"/>
                      <a:pt x="153" y="33"/>
                      <a:pt x="151" y="38"/>
                    </a:cubicBezTo>
                    <a:cubicBezTo>
                      <a:pt x="147" y="51"/>
                      <a:pt x="137" y="100"/>
                      <a:pt x="137" y="106"/>
                    </a:cubicBezTo>
                    <a:cubicBezTo>
                      <a:pt x="137" y="113"/>
                      <a:pt x="137" y="113"/>
                      <a:pt x="116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5" name="Freeform 6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53 w 154"/>
                  <a:gd name="T1" fmla="*/ 2 h 113"/>
                  <a:gd name="T2" fmla="*/ 77 w 154"/>
                  <a:gd name="T3" fmla="*/ 8 h 113"/>
                  <a:gd name="T4" fmla="*/ 134 w 154"/>
                  <a:gd name="T5" fmla="*/ 23 h 113"/>
                  <a:gd name="T6" fmla="*/ 153 w 154"/>
                  <a:gd name="T7" fmla="*/ 33 h 113"/>
                  <a:gd name="T8" fmla="*/ 142 w 154"/>
                  <a:gd name="T9" fmla="*/ 79 h 113"/>
                  <a:gd name="T10" fmla="*/ 137 w 154"/>
                  <a:gd name="T11" fmla="*/ 113 h 113"/>
                  <a:gd name="T12" fmla="*/ 99 w 154"/>
                  <a:gd name="T13" fmla="*/ 103 h 113"/>
                  <a:gd name="T14" fmla="*/ 78 w 154"/>
                  <a:gd name="T15" fmla="*/ 102 h 113"/>
                  <a:gd name="T16" fmla="*/ 66 w 154"/>
                  <a:gd name="T17" fmla="*/ 104 h 113"/>
                  <a:gd name="T18" fmla="*/ 60 w 154"/>
                  <a:gd name="T19" fmla="*/ 103 h 113"/>
                  <a:gd name="T20" fmla="*/ 52 w 154"/>
                  <a:gd name="T21" fmla="*/ 100 h 113"/>
                  <a:gd name="T22" fmla="*/ 44 w 154"/>
                  <a:gd name="T23" fmla="*/ 98 h 113"/>
                  <a:gd name="T24" fmla="*/ 35 w 154"/>
                  <a:gd name="T25" fmla="*/ 98 h 113"/>
                  <a:gd name="T26" fmla="*/ 21 w 154"/>
                  <a:gd name="T27" fmla="*/ 93 h 113"/>
                  <a:gd name="T28" fmla="*/ 21 w 154"/>
                  <a:gd name="T29" fmla="*/ 81 h 113"/>
                  <a:gd name="T30" fmla="*/ 13 w 154"/>
                  <a:gd name="T31" fmla="*/ 75 h 113"/>
                  <a:gd name="T32" fmla="*/ 9 w 154"/>
                  <a:gd name="T33" fmla="*/ 71 h 113"/>
                  <a:gd name="T34" fmla="*/ 3 w 154"/>
                  <a:gd name="T35" fmla="*/ 71 h 113"/>
                  <a:gd name="T36" fmla="*/ 0 w 154"/>
                  <a:gd name="T37" fmla="*/ 64 h 113"/>
                  <a:gd name="T38" fmla="*/ 6 w 154"/>
                  <a:gd name="T39" fmla="*/ 58 h 113"/>
                  <a:gd name="T40" fmla="*/ 3 w 154"/>
                  <a:gd name="T41" fmla="*/ 51 h 113"/>
                  <a:gd name="T42" fmla="*/ 5 w 154"/>
                  <a:gd name="T43" fmla="*/ 47 h 113"/>
                  <a:gd name="T44" fmla="*/ 4 w 154"/>
                  <a:gd name="T45" fmla="*/ 33 h 113"/>
                  <a:gd name="T46" fmla="*/ 1 w 154"/>
                  <a:gd name="T47" fmla="*/ 19 h 113"/>
                  <a:gd name="T48" fmla="*/ 7 w 154"/>
                  <a:gd name="T49" fmla="*/ 7 h 113"/>
                  <a:gd name="T50" fmla="*/ 14 w 154"/>
                  <a:gd name="T51" fmla="*/ 14 h 113"/>
                  <a:gd name="T52" fmla="*/ 25 w 154"/>
                  <a:gd name="T53" fmla="*/ 19 h 113"/>
                  <a:gd name="T54" fmla="*/ 33 w 154"/>
                  <a:gd name="T55" fmla="*/ 22 h 113"/>
                  <a:gd name="T56" fmla="*/ 40 w 154"/>
                  <a:gd name="T57" fmla="*/ 23 h 113"/>
                  <a:gd name="T58" fmla="*/ 42 w 154"/>
                  <a:gd name="T59" fmla="*/ 19 h 113"/>
                  <a:gd name="T60" fmla="*/ 45 w 154"/>
                  <a:gd name="T61" fmla="*/ 18 h 113"/>
                  <a:gd name="T62" fmla="*/ 42 w 154"/>
                  <a:gd name="T63" fmla="*/ 21 h 113"/>
                  <a:gd name="T64" fmla="*/ 44 w 154"/>
                  <a:gd name="T65" fmla="*/ 26 h 113"/>
                  <a:gd name="T66" fmla="*/ 47 w 154"/>
                  <a:gd name="T67" fmla="*/ 32 h 113"/>
                  <a:gd name="T68" fmla="*/ 49 w 154"/>
                  <a:gd name="T69" fmla="*/ 30 h 113"/>
                  <a:gd name="T70" fmla="*/ 47 w 154"/>
                  <a:gd name="T71" fmla="*/ 24 h 113"/>
                  <a:gd name="T72" fmla="*/ 47 w 154"/>
                  <a:gd name="T73" fmla="*/ 20 h 113"/>
                  <a:gd name="T74" fmla="*/ 50 w 154"/>
                  <a:gd name="T75" fmla="*/ 12 h 113"/>
                  <a:gd name="T76" fmla="*/ 45 w 154"/>
                  <a:gd name="T77" fmla="*/ 2 h 113"/>
                  <a:gd name="T78" fmla="*/ 47 w 154"/>
                  <a:gd name="T79" fmla="*/ 0 h 113"/>
                  <a:gd name="T80" fmla="*/ 37 w 154"/>
                  <a:gd name="T81" fmla="*/ 8 h 113"/>
                  <a:gd name="T82" fmla="*/ 40 w 154"/>
                  <a:gd name="T83" fmla="*/ 7 h 113"/>
                  <a:gd name="T84" fmla="*/ 44 w 154"/>
                  <a:gd name="T85" fmla="*/ 9 h 113"/>
                  <a:gd name="T86" fmla="*/ 43 w 154"/>
                  <a:gd name="T87" fmla="*/ 13 h 113"/>
                  <a:gd name="T88" fmla="*/ 40 w 154"/>
                  <a:gd name="T89" fmla="*/ 16 h 113"/>
                  <a:gd name="T90" fmla="*/ 41 w 154"/>
                  <a:gd name="T91" fmla="*/ 12 h 113"/>
                  <a:gd name="T92" fmla="*/ 38 w 154"/>
                  <a:gd name="T93" fmla="*/ 13 h 113"/>
                  <a:gd name="T94" fmla="*/ 35 w 154"/>
                  <a:gd name="T95" fmla="*/ 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4" h="113">
                    <a:moveTo>
                      <a:pt x="47" y="0"/>
                    </a:moveTo>
                    <a:cubicBezTo>
                      <a:pt x="53" y="2"/>
                      <a:pt x="53" y="2"/>
                      <a:pt x="53" y="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3" y="33"/>
                      <a:pt x="153" y="33"/>
                      <a:pt x="153" y="33"/>
                    </a:cubicBezTo>
                    <a:cubicBezTo>
                      <a:pt x="148" y="51"/>
                      <a:pt x="148" y="51"/>
                      <a:pt x="148" y="51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38" y="100"/>
                      <a:pt x="138" y="100"/>
                      <a:pt x="138" y="100"/>
                    </a:cubicBezTo>
                    <a:cubicBezTo>
                      <a:pt x="137" y="113"/>
                      <a:pt x="137" y="113"/>
                      <a:pt x="137" y="113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99" y="103"/>
                      <a:pt x="99" y="103"/>
                      <a:pt x="99" y="103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lnTo>
                      <a:pt x="47" y="0"/>
                    </a:lnTo>
                    <a:close/>
                    <a:moveTo>
                      <a:pt x="34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9" y="15"/>
                      <a:pt x="41" y="12"/>
                      <a:pt x="41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5" y="11"/>
                      <a:pt x="35" y="11"/>
                      <a:pt x="35" y="11"/>
                    </a:cubicBezTo>
                    <a:lnTo>
                      <a:pt x="34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2107888" y="2491909"/>
              <a:ext cx="4226828" cy="3650626"/>
              <a:chOff x="2107888" y="2491909"/>
              <a:chExt cx="4226828" cy="3650626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5089165" y="527957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FL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90575" y="460475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GA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038143" y="435987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SC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378092" y="462672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AL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215927" y="402740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NC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244700" y="372120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VA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214807" y="317174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PA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418543" y="277785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NY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757817" y="2656022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NH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752383" y="2812277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MA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409241" y="249190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MN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483783" y="316861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981685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IL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313900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33867" y="295366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MI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107888" y="598864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/>
                  <a:t>HI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060396" y="326867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NJ</a:t>
                </a:r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5485722" y="3469892"/>
                <a:ext cx="462754" cy="22110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6060396" y="362676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MD</a:t>
                </a: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>
                <a:off x="5720430" y="3309374"/>
                <a:ext cx="228046" cy="3260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6060396" y="344851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DE</a:t>
                </a:r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>
                <a:off x="5691966" y="3479886"/>
                <a:ext cx="251045" cy="7029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6" name="TextBox 185"/>
          <p:cNvSpPr txBox="1"/>
          <p:nvPr/>
        </p:nvSpPr>
        <p:spPr>
          <a:xfrm>
            <a:off x="2932206" y="2094506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</p:spTree>
    <p:extLst>
      <p:ext uri="{BB962C8B-B14F-4D97-AF65-F5344CB8AC3E}">
        <p14:creationId xmlns:p14="http://schemas.microsoft.com/office/powerpoint/2010/main" val="971135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SQL Server Samples - Big Data Clusters - Spark</a:t>
            </a:r>
            <a:endParaRPr lang="en-US" sz="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78472C-E151-40F0-83B4-C83ABB0E5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43"/>
          <a:stretch/>
        </p:blipFill>
        <p:spPr>
          <a:xfrm>
            <a:off x="0" y="-1"/>
            <a:ext cx="9143999" cy="46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481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ML Features </a:t>
            </a:r>
            <a:r>
              <a:rPr lang="en-US" i="1" dirty="0">
                <a:solidFill>
                  <a:schemeClr val="accent1"/>
                </a:solidFill>
              </a:rPr>
              <a:t>exe components</a:t>
            </a:r>
          </a:p>
          <a:p>
            <a:r>
              <a:rPr lang="en-US" dirty="0"/>
              <a:t>Grant Access </a:t>
            </a:r>
            <a:r>
              <a:rPr lang="en-US" i="1" dirty="0">
                <a:solidFill>
                  <a:schemeClr val="accent1"/>
                </a:solidFill>
              </a:rPr>
              <a:t>users, groups, add login &amp; user</a:t>
            </a:r>
          </a:p>
          <a:p>
            <a:r>
              <a:rPr lang="en-US" dirty="0"/>
              <a:t>Config </a:t>
            </a:r>
            <a:r>
              <a:rPr lang="en-US" i="1" dirty="0">
                <a:solidFill>
                  <a:schemeClr val="accent1"/>
                </a:solidFill>
              </a:rPr>
              <a:t>external scripts enabled, working directory</a:t>
            </a:r>
          </a:p>
          <a:p>
            <a:r>
              <a:rPr lang="en-US" dirty="0"/>
              <a:t>Install Pre-Trained Open Source Models </a:t>
            </a:r>
            <a:r>
              <a:rPr lang="en-US" i="1" dirty="0">
                <a:solidFill>
                  <a:schemeClr val="accent1"/>
                </a:solidFill>
              </a:rPr>
              <a:t>PowerShell, RSetup.exe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456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dirty="0"/>
              <a:t>Code in Python &amp; T-SQL </a:t>
            </a:r>
            <a:r>
              <a:rPr lang="en-US" i="1" dirty="0">
                <a:solidFill>
                  <a:schemeClr val="accent1"/>
                </a:solidFill>
              </a:rPr>
              <a:t>Visual Studio, SSMS, ADS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5"/>
            </a:pPr>
            <a:r>
              <a:rPr lang="en-US" dirty="0"/>
              <a:t>Python Profiling </a:t>
            </a:r>
            <a:r>
              <a:rPr lang="en-US" i="1" dirty="0">
                <a:solidFill>
                  <a:schemeClr val="accent1"/>
                </a:solidFill>
              </a:rPr>
              <a:t>Visual Studio, Execution Plan, CPU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Real-time scoring </a:t>
            </a:r>
            <a:r>
              <a:rPr lang="en-US" i="1" dirty="0">
                <a:solidFill>
                  <a:schemeClr val="accent1"/>
                </a:solidFill>
              </a:rPr>
              <a:t>rx_serialize_model, realtime_scoring_only = True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Review Sentiment Results </a:t>
            </a:r>
            <a:r>
              <a:rPr lang="en-US" i="1" dirty="0">
                <a:solidFill>
                  <a:schemeClr val="accent1"/>
                </a:solidFill>
              </a:rPr>
              <a:t>sp_rxPredict wins!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22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AutoNum type="arabicPeriod" startAt="7"/>
            </a:pPr>
            <a:r>
              <a:rPr lang="en-US" dirty="0"/>
              <a:t>Azure Data Studio Notebook </a:t>
            </a:r>
            <a:r>
              <a:rPr lang="en-US" i="1" dirty="0">
                <a:solidFill>
                  <a:schemeClr val="accent1"/>
                </a:solidFill>
              </a:rPr>
              <a:t>kernels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Azure Cognitive Text Analytics API </a:t>
            </a:r>
            <a:r>
              <a:rPr lang="en-US" i="1" dirty="0">
                <a:solidFill>
                  <a:schemeClr val="accent1"/>
                </a:solidFill>
              </a:rPr>
              <a:t>requests, JSON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For JSON Path</a:t>
            </a:r>
          </a:p>
          <a:p>
            <a:pPr>
              <a:buAutoNum type="arabicPeriod" startAt="7"/>
            </a:pPr>
            <a:r>
              <a:rPr lang="en-US" dirty="0"/>
              <a:t>GetCognitiviveAPI</a:t>
            </a:r>
          </a:p>
          <a:p>
            <a:pPr>
              <a:buAutoNum type="arabicPeriod" startAt="7"/>
            </a:pPr>
            <a:r>
              <a:rPr lang="en-US" dirty="0"/>
              <a:t>Spark Streaming in BDC</a:t>
            </a:r>
          </a:p>
        </p:txBody>
      </p:sp>
    </p:spTree>
    <p:extLst>
      <p:ext uri="{BB962C8B-B14F-4D97-AF65-F5344CB8AC3E}">
        <p14:creationId xmlns:p14="http://schemas.microsoft.com/office/powerpoint/2010/main" val="23615079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fleitasarts.com</a:t>
            </a:r>
            <a:endParaRPr lang="en-US" dirty="0"/>
          </a:p>
          <a:p>
            <a:r>
              <a:rPr lang="en-US" dirty="0">
                <a:hlinkClick r:id="rId3"/>
              </a:rPr>
              <a:t>github.com/hfleitas/seattle2019</a:t>
            </a:r>
            <a:endParaRPr lang="en-US" dirty="0"/>
          </a:p>
          <a:p>
            <a:r>
              <a:rPr lang="en-US" dirty="0">
                <a:hlinkClick r:id="rId4"/>
              </a:rPr>
              <a:t>netflix.com/trollhunters</a:t>
            </a:r>
            <a:endParaRPr lang="en-US" dirty="0"/>
          </a:p>
          <a:p>
            <a:r>
              <a:rPr lang="en-US" dirty="0"/>
              <a:t>SQL Server ML Services: </a:t>
            </a:r>
            <a:r>
              <a:rPr lang="en-US" dirty="0">
                <a:hlinkClick r:id="rId5"/>
              </a:rPr>
              <a:t>Tutorials</a:t>
            </a:r>
            <a:endParaRPr lang="en-US" dirty="0"/>
          </a:p>
          <a:p>
            <a:r>
              <a:rPr lang="en-US" dirty="0"/>
              <a:t>Interactive deep learning: </a:t>
            </a:r>
            <a:r>
              <a:rPr lang="en-US" dirty="0">
                <a:hlinkClick r:id="rId6"/>
              </a:rPr>
              <a:t>Learn alert</a:t>
            </a:r>
            <a:endParaRPr lang="en-US" dirty="0"/>
          </a:p>
          <a:p>
            <a:r>
              <a:rPr lang="en-US" dirty="0">
                <a:hlinkClick r:id="rId7" action="ppaction://hlinkfile"/>
              </a:rPr>
              <a:t>aka.ms/sqlworkshops</a:t>
            </a:r>
            <a:endParaRPr lang="en-US" dirty="0"/>
          </a:p>
          <a:p>
            <a:r>
              <a:rPr lang="en-US" dirty="0">
                <a:hlinkClick r:id="rId8"/>
              </a:rPr>
              <a:t>ailab.microsoft.com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/>
              <a:t>SQL Server R Services: </a:t>
            </a:r>
            <a:r>
              <a:rPr lang="en-US" dirty="0">
                <a:hlinkClick r:id="rId2"/>
              </a:rPr>
              <a:t>Samples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Components for Python: </a:t>
            </a:r>
            <a:r>
              <a:rPr lang="en-US" dirty="0">
                <a:hlinkClick r:id="rId3"/>
              </a:rPr>
              <a:t>Interaction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Pre-Trained ML Models: </a:t>
            </a:r>
            <a:r>
              <a:rPr lang="en-US" dirty="0">
                <a:hlinkClick r:id="rId4"/>
              </a:rPr>
              <a:t>Install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Threading ML: </a:t>
            </a:r>
            <a:r>
              <a:rPr lang="en-US" dirty="0">
                <a:hlinkClick r:id="rId5"/>
              </a:rPr>
              <a:t>Logistic Regression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Azure SQL ML Preview: </a:t>
            </a:r>
            <a:r>
              <a:rPr lang="en-US" dirty="0">
                <a:hlinkClick r:id="rId6"/>
              </a:rPr>
              <a:t>Sign up</a:t>
            </a:r>
            <a:endParaRPr lang="en-US" dirty="0"/>
          </a:p>
          <a:p>
            <a:pPr>
              <a:buAutoNum type="arabicPeriod" startAt="8"/>
            </a:pPr>
            <a:r>
              <a:rPr lang="en-US" dirty="0">
                <a:hlinkClick r:id="rId7"/>
              </a:rPr>
              <a:t>aka.ms</a:t>
            </a:r>
            <a:r>
              <a:rPr lang="en-US">
                <a:hlinkClick r:id="rId7"/>
              </a:rPr>
              <a:t>/ss19</a:t>
            </a:r>
            <a:endParaRPr lang="en-US"/>
          </a:p>
          <a:p>
            <a:pPr>
              <a:buAutoNum type="arabicPeriod" startAt="8"/>
            </a:pPr>
            <a:r>
              <a:rPr lang="en-US" dirty="0">
                <a:hlinkClick r:id="rId8"/>
              </a:rPr>
              <a:t>aka.ms/sqldev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9633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8" y="2118457"/>
            <a:ext cx="4392888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52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6551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large ship in a body of water&#10;&#10;Description generated with very high confidence">
            <a:extLst>
              <a:ext uri="{FF2B5EF4-FFF2-40B4-BE49-F238E27FC236}">
                <a16:creationId xmlns:a16="http://schemas.microsoft.com/office/drawing/2014/main" id="{8FF1986E-3D28-4EB3-A94C-8D9262C6EB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55" r="48581" b="12257"/>
          <a:stretch/>
        </p:blipFill>
        <p:spPr>
          <a:xfrm>
            <a:off x="4452550" y="0"/>
            <a:ext cx="4721336" cy="5164931"/>
          </a:xfrm>
          <a:prstGeom prst="rect">
            <a:avLst/>
          </a:prstGeom>
        </p:spPr>
      </p:pic>
      <p:sp>
        <p:nvSpPr>
          <p:cNvPr id="23" name="Parallelogram 1">
            <a:extLst>
              <a:ext uri="{FF2B5EF4-FFF2-40B4-BE49-F238E27FC236}">
                <a16:creationId xmlns:a16="http://schemas.microsoft.com/office/drawing/2014/main" id="{90B8AFF8-4783-4317-81AB-046C98845385}"/>
              </a:ext>
            </a:extLst>
          </p:cNvPr>
          <p:cNvSpPr/>
          <p:nvPr/>
        </p:nvSpPr>
        <p:spPr>
          <a:xfrm>
            <a:off x="4214586" y="-27081"/>
            <a:ext cx="2215540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4" name="Parallelogram 1">
            <a:extLst>
              <a:ext uri="{FF2B5EF4-FFF2-40B4-BE49-F238E27FC236}">
                <a16:creationId xmlns:a16="http://schemas.microsoft.com/office/drawing/2014/main" id="{648E8FD3-DED6-481D-8F28-BFC25F1691EB}"/>
              </a:ext>
            </a:extLst>
          </p:cNvPr>
          <p:cNvSpPr/>
          <p:nvPr/>
        </p:nvSpPr>
        <p:spPr>
          <a:xfrm>
            <a:off x="4344215" y="-27081"/>
            <a:ext cx="2215539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79932-F48D-445A-96D0-753B01445664}"/>
              </a:ext>
            </a:extLst>
          </p:cNvPr>
          <p:cNvSpPr txBox="1"/>
          <p:nvPr/>
        </p:nvSpPr>
        <p:spPr>
          <a:xfrm>
            <a:off x="6198249" y="1394487"/>
            <a:ext cx="2945751" cy="251226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defTabSz="3429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38530" algn="l"/>
              </a:tabLst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54EE31-E585-4CAE-AA8E-E7E2F3A59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425723"/>
            <a:ext cx="2528768" cy="3717777"/>
          </a:xfrm>
          <a:prstGeom prst="rect">
            <a:avLst/>
          </a:prstGeom>
        </p:spPr>
      </p:pic>
      <p:sp>
        <p:nvSpPr>
          <p:cNvPr id="27" name="Parallelogram 1">
            <a:extLst>
              <a:ext uri="{FF2B5EF4-FFF2-40B4-BE49-F238E27FC236}">
                <a16:creationId xmlns:a16="http://schemas.microsoft.com/office/drawing/2014/main" id="{101D9EBD-410A-43C5-8DFE-F3B5E2E1B1D5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47" name="Text Placeholder 9">
            <a:hlinkClick r:id="rId6"/>
            <a:extLst>
              <a:ext uri="{FF2B5EF4-FFF2-40B4-BE49-F238E27FC236}">
                <a16:creationId xmlns:a16="http://schemas.microsoft.com/office/drawing/2014/main" id="{5CD6C013-4D97-45E3-8F07-F5BDA61AF6CC}"/>
              </a:ext>
            </a:extLst>
          </p:cNvPr>
          <p:cNvSpPr txBox="1">
            <a:spLocks/>
          </p:cNvSpPr>
          <p:nvPr/>
        </p:nvSpPr>
        <p:spPr>
          <a:xfrm>
            <a:off x="2824390" y="1858717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48" name="Picture 2" descr="Image result for twitter logo">
            <a:hlinkClick r:id="rId6"/>
            <a:extLst>
              <a:ext uri="{FF2B5EF4-FFF2-40B4-BE49-F238E27FC236}">
                <a16:creationId xmlns:a16="http://schemas.microsoft.com/office/drawing/2014/main" id="{4F0CAA02-E460-4A9E-BB1C-B6B82F1A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93" y="1858717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linkedin logo">
            <a:extLst>
              <a:ext uri="{FF2B5EF4-FFF2-40B4-BE49-F238E27FC236}">
                <a16:creationId xmlns:a16="http://schemas.microsoft.com/office/drawing/2014/main" id="{C41FFEDB-A357-4213-B3F6-E724F5C1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143" y="4140170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E7F193-EB2E-40EA-9774-027E023246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53" y="3567638"/>
            <a:ext cx="306362" cy="306362"/>
          </a:xfrm>
          <a:prstGeom prst="rect">
            <a:avLst/>
          </a:prstGeom>
        </p:spPr>
      </p:pic>
      <p:pic>
        <p:nvPicPr>
          <p:cNvPr id="51" name="Picture 14" descr="Image result for wordpress logo">
            <a:extLst>
              <a:ext uri="{FF2B5EF4-FFF2-40B4-BE49-F238E27FC236}">
                <a16:creationId xmlns:a16="http://schemas.microsoft.com/office/drawing/2014/main" id="{2A57EA1B-4577-4D65-9FA6-081B30C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8" y="2997078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 Placeholder 9">
            <a:hlinkClick r:id="rId11"/>
            <a:extLst>
              <a:ext uri="{FF2B5EF4-FFF2-40B4-BE49-F238E27FC236}">
                <a16:creationId xmlns:a16="http://schemas.microsoft.com/office/drawing/2014/main" id="{027EA7D1-4CC3-428C-A4E6-A2A95BD829CB}"/>
              </a:ext>
            </a:extLst>
          </p:cNvPr>
          <p:cNvSpPr txBox="1">
            <a:spLocks/>
          </p:cNvSpPr>
          <p:nvPr/>
        </p:nvSpPr>
        <p:spPr>
          <a:xfrm>
            <a:off x="2823328" y="3567639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53" name="Picture 16" descr="Image result for outlook email logo black">
            <a:extLst>
              <a:ext uri="{FF2B5EF4-FFF2-40B4-BE49-F238E27FC236}">
                <a16:creationId xmlns:a16="http://schemas.microsoft.com/office/drawing/2014/main" id="{1339D10F-A7F6-459A-BC41-869454126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9" y="242474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 Placeholder 9">
            <a:hlinkClick r:id="rId13"/>
            <a:extLst>
              <a:ext uri="{FF2B5EF4-FFF2-40B4-BE49-F238E27FC236}">
                <a16:creationId xmlns:a16="http://schemas.microsoft.com/office/drawing/2014/main" id="{DC22C29F-1B24-4845-BF52-52D9FC3A9AA6}"/>
              </a:ext>
            </a:extLst>
          </p:cNvPr>
          <p:cNvSpPr txBox="1">
            <a:spLocks/>
          </p:cNvSpPr>
          <p:nvPr/>
        </p:nvSpPr>
        <p:spPr>
          <a:xfrm>
            <a:off x="2823329" y="2993090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55" name="Text Placeholder 9">
            <a:hlinkClick r:id="rId14"/>
            <a:extLst>
              <a:ext uri="{FF2B5EF4-FFF2-40B4-BE49-F238E27FC236}">
                <a16:creationId xmlns:a16="http://schemas.microsoft.com/office/drawing/2014/main" id="{4DBB72F9-D5CE-45FA-9220-80BF8C6D9267}"/>
              </a:ext>
            </a:extLst>
          </p:cNvPr>
          <p:cNvSpPr txBox="1">
            <a:spLocks/>
          </p:cNvSpPr>
          <p:nvPr/>
        </p:nvSpPr>
        <p:spPr>
          <a:xfrm>
            <a:off x="2824287" y="4140541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56" name="Text Placeholder 9">
            <a:hlinkClick r:id="rId15"/>
            <a:extLst>
              <a:ext uri="{FF2B5EF4-FFF2-40B4-BE49-F238E27FC236}">
                <a16:creationId xmlns:a16="http://schemas.microsoft.com/office/drawing/2014/main" id="{6C680AE3-1A90-44CC-9B42-3B17584F8112}"/>
              </a:ext>
            </a:extLst>
          </p:cNvPr>
          <p:cNvSpPr txBox="1">
            <a:spLocks/>
          </p:cNvSpPr>
          <p:nvPr/>
        </p:nvSpPr>
        <p:spPr>
          <a:xfrm>
            <a:off x="2823328" y="2423076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C86DBB8C-8D9C-4C8B-85CF-3CF390C5F1C0}"/>
              </a:ext>
            </a:extLst>
          </p:cNvPr>
          <p:cNvSpPr/>
          <p:nvPr/>
        </p:nvSpPr>
        <p:spPr>
          <a:xfrm rot="5400000" flipH="1">
            <a:off x="5944133" y="1933040"/>
            <a:ext cx="647944" cy="581156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4E27097-0D66-421E-9372-CA343360BA7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0DAA1A6-7EC9-4C9E-9E7C-C746D36EE769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&amp; Casualty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3910863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en-US" dirty="0"/>
              <a:t>5 DEMOS</a:t>
            </a:r>
          </a:p>
          <a:p>
            <a:pPr>
              <a:spcAft>
                <a:spcPts val="1800"/>
              </a:spcAft>
            </a:pPr>
            <a:r>
              <a:rPr lang="en-US" dirty="0"/>
              <a:t>Setup</a:t>
            </a:r>
            <a:endParaRPr lang="en-US" i="1" dirty="0">
              <a:solidFill>
                <a:schemeClr val="accent1"/>
              </a:solidFill>
            </a:endParaRPr>
          </a:p>
          <a:p>
            <a:pPr>
              <a:spcAft>
                <a:spcPts val="1800"/>
              </a:spcAft>
            </a:pPr>
            <a:r>
              <a:rPr lang="en-US" dirty="0"/>
              <a:t>Debugging</a:t>
            </a:r>
          </a:p>
          <a:p>
            <a:pPr>
              <a:spcAft>
                <a:spcPts val="1800"/>
              </a:spcAft>
            </a:pPr>
            <a:r>
              <a:rPr lang="en-US" dirty="0"/>
              <a:t>Performance</a:t>
            </a:r>
          </a:p>
          <a:p>
            <a:pPr>
              <a:spcAft>
                <a:spcPts val="1800"/>
              </a:spcAft>
            </a:pPr>
            <a:r>
              <a:rPr lang="en-US" dirty="0"/>
              <a:t>Cognitive API</a:t>
            </a:r>
          </a:p>
          <a:p>
            <a:pPr>
              <a:spcAft>
                <a:spcPts val="1800"/>
              </a:spcAft>
            </a:pPr>
            <a:r>
              <a:rPr lang="en-US" dirty="0"/>
              <a:t>Spark Streaming</a:t>
            </a:r>
          </a:p>
        </p:txBody>
      </p:sp>
    </p:spTree>
    <p:extLst>
      <p:ext uri="{BB962C8B-B14F-4D97-AF65-F5344CB8AC3E}">
        <p14:creationId xmlns:p14="http://schemas.microsoft.com/office/powerpoint/2010/main" val="4242961037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7656</TotalTime>
  <Words>1220</Words>
  <Application>Microsoft Office PowerPoint</Application>
  <PresentationFormat>On-screen Show (16:9)</PresentationFormat>
  <Paragraphs>266</Paragraphs>
  <Slides>88</Slides>
  <Notes>21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99" baseType="lpstr">
      <vt:lpstr>Arial</vt:lpstr>
      <vt:lpstr>Calibri</vt:lpstr>
      <vt:lpstr>Consolas</vt:lpstr>
      <vt:lpstr>Gill Sans</vt:lpstr>
      <vt:lpstr>Segoe UI</vt:lpstr>
      <vt:lpstr>Segoe UI (Body)</vt:lpstr>
      <vt:lpstr>Segoe UI Light</vt:lpstr>
      <vt:lpstr>Segoe UI Semibold</vt:lpstr>
      <vt:lpstr>Segoe UI Semilight</vt:lpstr>
      <vt:lpstr>PASS 2013_SpeakerTemplate_16x9</vt:lpstr>
      <vt:lpstr>1_PASS 2013_SpeakerTemplate_16x9</vt:lpstr>
      <vt:lpstr>Sentiment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Universal Insurance Holdings (UVE): Growth Story</vt:lpstr>
      <vt:lpstr>Agenda</vt:lpstr>
      <vt:lpstr>one</vt:lpstr>
      <vt:lpstr>PowerPoint Presentation</vt:lpstr>
      <vt:lpstr>PowerPoint Presentation</vt:lpstr>
      <vt:lpstr>Execution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</vt:lpstr>
      <vt:lpstr>PowerPoint Presentation</vt:lpstr>
      <vt:lpstr>PowerPoint Presentation</vt:lpstr>
      <vt:lpstr>PowerPoint Presentation</vt:lpstr>
      <vt:lpstr>PowerPoint Presentation</vt:lpstr>
      <vt:lpstr>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Execution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Upgrade via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Summary</vt:lpstr>
      <vt:lpstr>Resources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RealtimeSentimentPredictionSQLServer</dc:title>
  <dc:creator>Lana Montgomery</dc:creator>
  <cp:lastModifiedBy>Hiram Fleitas</cp:lastModifiedBy>
  <cp:revision>1410</cp:revision>
  <dcterms:created xsi:type="dcterms:W3CDTF">2013-07-12T18:23:55Z</dcterms:created>
  <dcterms:modified xsi:type="dcterms:W3CDTF">2019-11-08T08:13:32Z</dcterms:modified>
  <cp:contentStatus/>
</cp:coreProperties>
</file>